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12" r:id="rId5"/>
    <p:sldMasterId id="2147483694" r:id="rId6"/>
    <p:sldMasterId id="2147483703" r:id="rId7"/>
    <p:sldMasterId id="2147483721" r:id="rId8"/>
  </p:sldMasterIdLst>
  <p:notesMasterIdLst>
    <p:notesMasterId r:id="rId32"/>
  </p:notesMasterIdLst>
  <p:sldIdLst>
    <p:sldId id="256" r:id="rId9"/>
    <p:sldId id="267" r:id="rId10"/>
    <p:sldId id="257" r:id="rId11"/>
    <p:sldId id="259" r:id="rId12"/>
    <p:sldId id="264" r:id="rId13"/>
    <p:sldId id="283" r:id="rId14"/>
    <p:sldId id="280" r:id="rId15"/>
    <p:sldId id="282"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63" r:id="rId30"/>
    <p:sldId id="26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54"/>
  </p:normalViewPr>
  <p:slideViewPr>
    <p:cSldViewPr snapToGrid="0" snapToObjects="1">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E2AAD-6DB3-084C-AE9F-0A998F4714E4}" type="datetimeFigureOut">
              <a:rPr lang="es-ES_tradnl" smtClean="0"/>
              <a:t>21/10/2021</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3F986-8133-544E-9AB7-45949353935C}" type="slidenum">
              <a:rPr lang="es-ES_tradnl" smtClean="0"/>
              <a:t>‹#›</a:t>
            </a:fld>
            <a:endParaRPr lang="es-ES_tradnl"/>
          </a:p>
        </p:txBody>
      </p:sp>
    </p:spTree>
    <p:extLst>
      <p:ext uri="{BB962C8B-B14F-4D97-AF65-F5344CB8AC3E}">
        <p14:creationId xmlns:p14="http://schemas.microsoft.com/office/powerpoint/2010/main" val="4986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82B3-7181-104F-BE51-AA02F476F2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052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2759440"/>
            <a:ext cx="8783144" cy="1475013"/>
          </a:xfrm>
          <a:effectLst/>
        </p:spPr>
        <p:txBody>
          <a:bodyPr anchor="b">
            <a:normAutofit/>
          </a:bodyPr>
          <a:lstStyle>
            <a:lvl1pPr>
              <a:defRPr sz="36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4234454"/>
            <a:ext cx="878314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bg1"/>
                </a:solidFill>
              </a:defRPr>
            </a:lvl1pPr>
          </a:lstStyle>
          <a:p>
            <a:fld id="{445B1C29-D279-2C4A-AA87-88A3579AD5EA}" type="datetime1">
              <a:rPr lang="en-US" smtClean="0"/>
              <a:t>10/21/2021</a:t>
            </a:fld>
            <a:endParaRPr lang="es-ES_tradn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bg1"/>
                </a:solidFill>
              </a:defRPr>
            </a:lvl1pPr>
          </a:lstStyle>
          <a:p>
            <a:endParaRPr lang="es-ES_tradnl"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bg1"/>
                </a:solidFill>
              </a:defRPr>
            </a:lvl1pPr>
          </a:lstStyle>
          <a:p>
            <a:fld id="{0D63DB2B-A42E-1B40-BD38-E98744D5445B}" type="slidenum">
              <a:rPr lang="es-ES_tradnl" smtClean="0"/>
              <a:pPr/>
              <a:t>‹#›</a:t>
            </a:fld>
            <a:endParaRPr lang="es-ES_tradnl"/>
          </a:p>
        </p:txBody>
      </p:sp>
      <p:pic>
        <p:nvPicPr>
          <p:cNvPr id="8" name="Picture 7">
            <a:extLst>
              <a:ext uri="{FF2B5EF4-FFF2-40B4-BE49-F238E27FC236}">
                <a16:creationId xmlns:a16="http://schemas.microsoft.com/office/drawing/2014/main" id="{42ED0C8E-ECD3-2A4F-9234-A83D68B940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192" y="761829"/>
            <a:ext cx="1761913" cy="1732498"/>
          </a:xfrm>
          <a:prstGeom prst="rect">
            <a:avLst/>
          </a:prstGeom>
        </p:spPr>
      </p:pic>
    </p:spTree>
    <p:extLst>
      <p:ext uri="{BB962C8B-B14F-4D97-AF65-F5344CB8AC3E}">
        <p14:creationId xmlns:p14="http://schemas.microsoft.com/office/powerpoint/2010/main" val="66467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9705808" cy="101380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02408-00DC-0F42-8FA8-199C08B32C75}" type="datetime1">
              <a:rPr lang="en-US" smtClean="0"/>
              <a:t>10/21/2021</a:t>
            </a:fld>
            <a:endParaRPr lang="es-ES_tradnl"/>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a:xfrm>
            <a:off x="10558300" y="5956137"/>
            <a:ext cx="1052508" cy="365125"/>
          </a:xfrm>
        </p:spPr>
        <p:txBody>
          <a:bodyPr/>
          <a:lstStyle/>
          <a:p>
            <a:fld id="{0D63DB2B-A42E-1B40-BD38-E98744D5445B}" type="slidenum">
              <a:rPr lang="es-ES_tradnl" smtClean="0"/>
              <a:t>‹#›</a:t>
            </a:fld>
            <a:endParaRPr lang="es-ES_tradnl"/>
          </a:p>
        </p:txBody>
      </p:sp>
      <p:pic>
        <p:nvPicPr>
          <p:cNvPr id="11" name="Picture 10">
            <a:extLst>
              <a:ext uri="{FF2B5EF4-FFF2-40B4-BE49-F238E27FC236}">
                <a16:creationId xmlns:a16="http://schemas.microsoft.com/office/drawing/2014/main" id="{72B126A2-3D4C-7F4D-841A-FC15D07B4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298224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3" y="3043910"/>
            <a:ext cx="11029615" cy="1497507"/>
          </a:xfrm>
        </p:spPr>
        <p:txBody>
          <a:bodyPr anchor="b">
            <a:normAutofit/>
          </a:bodyPr>
          <a:lstStyle>
            <a:lvl1pPr algn="l">
              <a:defRPr sz="3600" b="1"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9AF660F-2039-B54F-BFC3-3E3BC04134B9}" type="datetime1">
              <a:rPr lang="en-US" smtClean="0"/>
              <a:t>10/21/2021</a:t>
            </a:fld>
            <a:endParaRPr lang="es-ES_tradnl"/>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s-ES_tradnl"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63DB2B-A42E-1B40-BD38-E98744D5445B}" type="slidenum">
              <a:rPr lang="es-ES_tradnl" smtClean="0"/>
              <a:pPr/>
              <a:t>‹#›</a:t>
            </a:fld>
            <a:endParaRPr lang="es-ES_tradnl"/>
          </a:p>
        </p:txBody>
      </p:sp>
      <p:pic>
        <p:nvPicPr>
          <p:cNvPr id="11" name="Picture 10">
            <a:extLst>
              <a:ext uri="{FF2B5EF4-FFF2-40B4-BE49-F238E27FC236}">
                <a16:creationId xmlns:a16="http://schemas.microsoft.com/office/drawing/2014/main" id="{E0B20DD2-50FC-0F42-BB7F-4EFACF94D1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794" y="409245"/>
            <a:ext cx="2591869" cy="2548598"/>
          </a:xfrm>
          <a:prstGeom prst="rect">
            <a:avLst/>
          </a:prstGeom>
        </p:spPr>
      </p:pic>
    </p:spTree>
    <p:extLst>
      <p:ext uri="{BB962C8B-B14F-4D97-AF65-F5344CB8AC3E}">
        <p14:creationId xmlns:p14="http://schemas.microsoft.com/office/powerpoint/2010/main" val="3946300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AAE3D-7E83-5941-820C-A02DDC97C55B}" type="datetime1">
              <a:rPr lang="en-US" smtClean="0"/>
              <a:t>10/21/2021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D63DB2B-A42E-1B40-BD38-E98744D5445B}" type="slidenum">
              <a:rPr lang="es-ES_tradnl" smtClean="0"/>
              <a:t>‹#›</a:t>
            </a:fld>
            <a:endParaRPr lang="es-ES_tradnl"/>
          </a:p>
        </p:txBody>
      </p:sp>
      <p:pic>
        <p:nvPicPr>
          <p:cNvPr id="9" name="Picture 8">
            <a:extLst>
              <a:ext uri="{FF2B5EF4-FFF2-40B4-BE49-F238E27FC236}">
                <a16:creationId xmlns:a16="http://schemas.microsoft.com/office/drawing/2014/main" id="{FCDC4053-37D0-1745-AA8E-5B51B6A46B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7294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0229363"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9869557" cy="988332"/>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39D575-252F-664F-9EF3-7EAAD795923C}" type="datetime1">
              <a:rPr lang="en-US" smtClean="0"/>
              <a:t>10/21/2021</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0D63DB2B-A42E-1B40-BD38-E98744D5445B}" type="slidenum">
              <a:rPr lang="es-ES_tradnl" smtClean="0"/>
              <a:t>‹#›</a:t>
            </a:fld>
            <a:endParaRPr lang="es-ES_tradnl"/>
          </a:p>
        </p:txBody>
      </p:sp>
      <p:sp>
        <p:nvSpPr>
          <p:cNvPr id="13" name="Oval 12">
            <a:extLst>
              <a:ext uri="{FF2B5EF4-FFF2-40B4-BE49-F238E27FC236}">
                <a16:creationId xmlns:a16="http://schemas.microsoft.com/office/drawing/2014/main" id="{EA7AB869-C564-3B40-BFCA-67541D1EE9C9}"/>
              </a:ext>
            </a:extLst>
          </p:cNvPr>
          <p:cNvSpPr/>
          <p:nvPr userDrawn="1"/>
        </p:nvSpPr>
        <p:spPr>
          <a:xfrm>
            <a:off x="10275453" y="470925"/>
            <a:ext cx="1476261" cy="1476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4" name="Picture 13">
            <a:extLst>
              <a:ext uri="{FF2B5EF4-FFF2-40B4-BE49-F238E27FC236}">
                <a16:creationId xmlns:a16="http://schemas.microsoft.com/office/drawing/2014/main" id="{EF64F2A6-EFD0-9348-97FB-E5BA5EC19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6287" y="522122"/>
            <a:ext cx="1734591" cy="1340366"/>
          </a:xfrm>
          <a:prstGeom prst="rect">
            <a:avLst/>
          </a:prstGeom>
        </p:spPr>
      </p:pic>
    </p:spTree>
    <p:extLst>
      <p:ext uri="{BB962C8B-B14F-4D97-AF65-F5344CB8AC3E}">
        <p14:creationId xmlns:p14="http://schemas.microsoft.com/office/powerpoint/2010/main" val="231565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6E96D4-6857-344A-8F1E-D3E2001189EC}" type="datetime1">
              <a:rPr lang="en-US" smtClean="0"/>
              <a:t>10/21/2021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0D63DB2B-A42E-1B40-BD38-E98744D5445B}" type="slidenum">
              <a:rPr lang="es-ES_tradnl" smtClean="0"/>
              <a:t>‹#›</a:t>
            </a:fld>
            <a:endParaRPr lang="es-ES_tradnl"/>
          </a:p>
        </p:txBody>
      </p:sp>
      <p:sp>
        <p:nvSpPr>
          <p:cNvPr id="7" name="Rectangle 6"/>
          <p:cNvSpPr>
            <a:spLocks noChangeAspect="1"/>
          </p:cNvSpPr>
          <p:nvPr/>
        </p:nvSpPr>
        <p:spPr>
          <a:xfrm>
            <a:off x="440683" y="606554"/>
            <a:ext cx="10256695"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9874856" cy="988332"/>
          </a:xfrm>
        </p:spPr>
        <p:txBody>
          <a:bodyPr/>
          <a:lstStyle>
            <a:lvl1pPr>
              <a:defRPr b="1"/>
            </a:lvl1pPr>
          </a:lstStyle>
          <a:p>
            <a:r>
              <a:rPr lang="en-US"/>
              <a:t>Click to edit Master title style</a:t>
            </a:r>
            <a:endParaRPr lang="en-US" dirty="0"/>
          </a:p>
        </p:txBody>
      </p:sp>
      <p:sp>
        <p:nvSpPr>
          <p:cNvPr id="9" name="Oval 8">
            <a:extLst>
              <a:ext uri="{FF2B5EF4-FFF2-40B4-BE49-F238E27FC236}">
                <a16:creationId xmlns:a16="http://schemas.microsoft.com/office/drawing/2014/main" id="{F98D48C7-8D83-5144-90B8-C8F6EBFBDD71}"/>
              </a:ext>
            </a:extLst>
          </p:cNvPr>
          <p:cNvSpPr/>
          <p:nvPr userDrawn="1"/>
        </p:nvSpPr>
        <p:spPr>
          <a:xfrm>
            <a:off x="10275453" y="470925"/>
            <a:ext cx="1476261" cy="1476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 name="Picture 9">
            <a:extLst>
              <a:ext uri="{FF2B5EF4-FFF2-40B4-BE49-F238E27FC236}">
                <a16:creationId xmlns:a16="http://schemas.microsoft.com/office/drawing/2014/main" id="{85BBCCB2-2007-3D48-9672-6C96587C3C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6287" y="522122"/>
            <a:ext cx="1734591" cy="1340366"/>
          </a:xfrm>
          <a:prstGeom prst="rect">
            <a:avLst/>
          </a:prstGeom>
        </p:spPr>
      </p:pic>
    </p:spTree>
    <p:extLst>
      <p:ext uri="{BB962C8B-B14F-4D97-AF65-F5344CB8AC3E}">
        <p14:creationId xmlns:p14="http://schemas.microsoft.com/office/powerpoint/2010/main" val="809145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D4753-D4BE-8C4B-AB60-05D9EE4EF8DF}" type="datetime1">
              <a:rPr lang="en-US" smtClean="0"/>
              <a:t>10/21/2021</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0D63DB2B-A42E-1B40-BD38-E98744D5445B}" type="slidenum">
              <a:rPr lang="es-ES_tradnl" smtClean="0"/>
              <a:t>‹#›</a:t>
            </a:fld>
            <a:endParaRPr lang="es-ES_tradnl"/>
          </a:p>
        </p:txBody>
      </p:sp>
    </p:spTree>
    <p:extLst>
      <p:ext uri="{BB962C8B-B14F-4D97-AF65-F5344CB8AC3E}">
        <p14:creationId xmlns:p14="http://schemas.microsoft.com/office/powerpoint/2010/main" val="1877854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2AAF55-3676-B449-8462-61070B944906}" type="datetime1">
              <a:rPr lang="en-US" smtClean="0"/>
              <a:t>10/21/2021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D63DB2B-A42E-1B40-BD38-E98744D5445B}" type="slidenum">
              <a:rPr lang="es-ES_tradnl" smtClean="0"/>
              <a:t>‹#›</a:t>
            </a:fld>
            <a:endParaRPr lang="es-ES_tradnl"/>
          </a:p>
        </p:txBody>
      </p:sp>
    </p:spTree>
    <p:extLst>
      <p:ext uri="{BB962C8B-B14F-4D97-AF65-F5344CB8AC3E}">
        <p14:creationId xmlns:p14="http://schemas.microsoft.com/office/powerpoint/2010/main" val="1138244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2759440"/>
            <a:ext cx="8783144" cy="1475013"/>
          </a:xfrm>
          <a:effectLst/>
        </p:spPr>
        <p:txBody>
          <a:bodyPr anchor="b">
            <a:normAutofit/>
          </a:bodyPr>
          <a:lstStyle>
            <a:lvl1pPr>
              <a:defRPr sz="36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4234454"/>
            <a:ext cx="878314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bg1"/>
                </a:solidFill>
              </a:defRPr>
            </a:lvl1pPr>
          </a:lstStyle>
          <a:p>
            <a:fld id="{445B1C29-D279-2C4A-AA87-88A3579AD5EA}" type="datetime1">
              <a:rPr lang="en-US" smtClean="0"/>
              <a:t>10/21/2021</a:t>
            </a:fld>
            <a:endParaRPr lang="es-ES_tradn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bg1"/>
                </a:solidFill>
              </a:defRPr>
            </a:lvl1pPr>
          </a:lstStyle>
          <a:p>
            <a:endParaRPr lang="es-ES_tradnl"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bg1"/>
                </a:solidFill>
              </a:defRPr>
            </a:lvl1pPr>
          </a:lstStyle>
          <a:p>
            <a:fld id="{0D63DB2B-A42E-1B40-BD38-E98744D5445B}" type="slidenum">
              <a:rPr lang="es-ES_tradnl" smtClean="0"/>
              <a:pPr/>
              <a:t>‹#›</a:t>
            </a:fld>
            <a:endParaRPr lang="es-ES_tradnl"/>
          </a:p>
        </p:txBody>
      </p:sp>
      <p:pic>
        <p:nvPicPr>
          <p:cNvPr id="8" name="Picture 7">
            <a:extLst>
              <a:ext uri="{FF2B5EF4-FFF2-40B4-BE49-F238E27FC236}">
                <a16:creationId xmlns:a16="http://schemas.microsoft.com/office/drawing/2014/main" id="{42ED0C8E-ECD3-2A4F-9234-A83D68B940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192" y="761829"/>
            <a:ext cx="1761913" cy="1732498"/>
          </a:xfrm>
          <a:prstGeom prst="rect">
            <a:avLst/>
          </a:prstGeom>
        </p:spPr>
      </p:pic>
    </p:spTree>
    <p:extLst>
      <p:ext uri="{BB962C8B-B14F-4D97-AF65-F5344CB8AC3E}">
        <p14:creationId xmlns:p14="http://schemas.microsoft.com/office/powerpoint/2010/main" val="14409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9705808" cy="101380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C00000"/>
                </a:solidFill>
              </a:defRPr>
            </a:lvl1pPr>
          </a:lstStyle>
          <a:p>
            <a:fld id="{21102408-00DC-0F42-8FA8-199C08B32C75}" type="datetime1">
              <a:rPr lang="en-US" smtClean="0"/>
              <a:pPr/>
              <a:t>10/21/2021</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a:xfrm>
            <a:off x="10558300" y="5956137"/>
            <a:ext cx="1052508" cy="365125"/>
          </a:xfrm>
        </p:spPr>
        <p:txBody>
          <a:bodyPr/>
          <a:lstStyle>
            <a:lvl1pPr>
              <a:defRPr>
                <a:solidFill>
                  <a:srgbClr val="C00000"/>
                </a:solidFill>
              </a:defRPr>
            </a:lvl1pPr>
          </a:lstStyle>
          <a:p>
            <a:fld id="{0D63DB2B-A42E-1B40-BD38-E98744D5445B}" type="slidenum">
              <a:rPr lang="es-ES_tradnl" smtClean="0"/>
              <a:pPr/>
              <a:t>‹#›</a:t>
            </a:fld>
            <a:endParaRPr lang="es-ES_tradnl"/>
          </a:p>
        </p:txBody>
      </p:sp>
      <p:pic>
        <p:nvPicPr>
          <p:cNvPr id="11" name="Picture 10">
            <a:extLst>
              <a:ext uri="{FF2B5EF4-FFF2-40B4-BE49-F238E27FC236}">
                <a16:creationId xmlns:a16="http://schemas.microsoft.com/office/drawing/2014/main" id="{72B126A2-3D4C-7F4D-841A-FC15D07B4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2512633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3" y="3043910"/>
            <a:ext cx="11029615" cy="1497507"/>
          </a:xfrm>
        </p:spPr>
        <p:txBody>
          <a:bodyPr anchor="b">
            <a:normAutofit/>
          </a:bodyPr>
          <a:lstStyle>
            <a:lvl1pPr algn="l">
              <a:defRPr sz="3600" b="1"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9AF660F-2039-B54F-BFC3-3E3BC04134B9}" type="datetime1">
              <a:rPr lang="en-US" smtClean="0"/>
              <a:t>10/21/2021</a:t>
            </a:fld>
            <a:endParaRPr lang="es-ES_tradnl"/>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s-ES_tradnl"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63DB2B-A42E-1B40-BD38-E98744D5445B}" type="slidenum">
              <a:rPr lang="es-ES_tradnl" smtClean="0"/>
              <a:pPr/>
              <a:t>‹#›</a:t>
            </a:fld>
            <a:endParaRPr lang="es-ES_tradnl"/>
          </a:p>
        </p:txBody>
      </p:sp>
      <p:pic>
        <p:nvPicPr>
          <p:cNvPr id="11" name="Picture 10">
            <a:extLst>
              <a:ext uri="{FF2B5EF4-FFF2-40B4-BE49-F238E27FC236}">
                <a16:creationId xmlns:a16="http://schemas.microsoft.com/office/drawing/2014/main" id="{E0B20DD2-50FC-0F42-BB7F-4EFACF94D1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794" y="409245"/>
            <a:ext cx="2591869" cy="2548598"/>
          </a:xfrm>
          <a:prstGeom prst="rect">
            <a:avLst/>
          </a:prstGeom>
        </p:spPr>
      </p:pic>
    </p:spTree>
    <p:extLst>
      <p:ext uri="{BB962C8B-B14F-4D97-AF65-F5344CB8AC3E}">
        <p14:creationId xmlns:p14="http://schemas.microsoft.com/office/powerpoint/2010/main" val="373840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9705808" cy="1013800"/>
          </a:xfrm>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102408-00DC-0F42-8FA8-199C08B32C75}" type="datetime1">
              <a:rPr lang="en-US" smtClean="0"/>
              <a:t>10/21/2021</a:t>
            </a:fld>
            <a:endParaRPr lang="es-ES_tradnl"/>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a:xfrm>
            <a:off x="10558300" y="5956137"/>
            <a:ext cx="1052508" cy="365125"/>
          </a:xfrm>
        </p:spPr>
        <p:txBody>
          <a:bodyPr/>
          <a:lstStyle/>
          <a:p>
            <a:fld id="{0D63DB2B-A42E-1B40-BD38-E98744D5445B}" type="slidenum">
              <a:rPr lang="es-ES_tradnl" smtClean="0"/>
              <a:t>‹#›</a:t>
            </a:fld>
            <a:endParaRPr lang="es-ES_tradnl"/>
          </a:p>
        </p:txBody>
      </p:sp>
      <p:pic>
        <p:nvPicPr>
          <p:cNvPr id="11" name="Picture 10">
            <a:extLst>
              <a:ext uri="{FF2B5EF4-FFF2-40B4-BE49-F238E27FC236}">
                <a16:creationId xmlns:a16="http://schemas.microsoft.com/office/drawing/2014/main" id="{72B126A2-3D4C-7F4D-841A-FC15D07B4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3616554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AAE3D-7E83-5941-820C-A02DDC97C55B}" type="datetime1">
              <a:rPr lang="en-US" smtClean="0"/>
              <a:t>10/21/2021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D63DB2B-A42E-1B40-BD38-E98744D5445B}" type="slidenum">
              <a:rPr lang="es-ES_tradnl" smtClean="0"/>
              <a:t>‹#›</a:t>
            </a:fld>
            <a:endParaRPr lang="es-ES_tradnl"/>
          </a:p>
        </p:txBody>
      </p:sp>
      <p:pic>
        <p:nvPicPr>
          <p:cNvPr id="9" name="Picture 8">
            <a:extLst>
              <a:ext uri="{FF2B5EF4-FFF2-40B4-BE49-F238E27FC236}">
                <a16:creationId xmlns:a16="http://schemas.microsoft.com/office/drawing/2014/main" id="{FCDC4053-37D0-1745-AA8E-5B51B6A46B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1911398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0229363"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9869557" cy="988332"/>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39D575-252F-664F-9EF3-7EAAD795923C}" type="datetime1">
              <a:rPr lang="en-US" smtClean="0"/>
              <a:t>10/21/2021</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0D63DB2B-A42E-1B40-BD38-E98744D5445B}" type="slidenum">
              <a:rPr lang="es-ES_tradnl" smtClean="0"/>
              <a:t>‹#›</a:t>
            </a:fld>
            <a:endParaRPr lang="es-ES_tradnl"/>
          </a:p>
        </p:txBody>
      </p:sp>
      <p:pic>
        <p:nvPicPr>
          <p:cNvPr id="15" name="Picture 14">
            <a:extLst>
              <a:ext uri="{FF2B5EF4-FFF2-40B4-BE49-F238E27FC236}">
                <a16:creationId xmlns:a16="http://schemas.microsoft.com/office/drawing/2014/main" id="{CC783FAD-DBAC-D947-A4C7-C38DEC90F4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1692299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6E96D4-6857-344A-8F1E-D3E2001189EC}" type="datetime1">
              <a:rPr lang="en-US" smtClean="0"/>
              <a:t>10/21/2021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0D63DB2B-A42E-1B40-BD38-E98744D5445B}" type="slidenum">
              <a:rPr lang="es-ES_tradnl" smtClean="0"/>
              <a:t>‹#›</a:t>
            </a:fld>
            <a:endParaRPr lang="es-ES_tradnl"/>
          </a:p>
        </p:txBody>
      </p:sp>
      <p:sp>
        <p:nvSpPr>
          <p:cNvPr id="7" name="Rectangle 6"/>
          <p:cNvSpPr>
            <a:spLocks noChangeAspect="1"/>
          </p:cNvSpPr>
          <p:nvPr/>
        </p:nvSpPr>
        <p:spPr>
          <a:xfrm>
            <a:off x="440683" y="606554"/>
            <a:ext cx="10256695"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9874856" cy="988332"/>
          </a:xfrm>
        </p:spPr>
        <p:txBody>
          <a:bodyPr/>
          <a:lstStyle>
            <a:lvl1pPr>
              <a:defRPr b="1"/>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646851A2-F296-E941-B597-3A021FE5F9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270944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D4753-D4BE-8C4B-AB60-05D9EE4EF8DF}" type="datetime1">
              <a:rPr lang="en-US" smtClean="0"/>
              <a:t>10/21/2021</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0D63DB2B-A42E-1B40-BD38-E98744D5445B}" type="slidenum">
              <a:rPr lang="es-ES_tradnl" smtClean="0"/>
              <a:t>‹#›</a:t>
            </a:fld>
            <a:endParaRPr lang="es-ES_tradnl"/>
          </a:p>
        </p:txBody>
      </p:sp>
    </p:spTree>
    <p:extLst>
      <p:ext uri="{BB962C8B-B14F-4D97-AF65-F5344CB8AC3E}">
        <p14:creationId xmlns:p14="http://schemas.microsoft.com/office/powerpoint/2010/main" val="1511994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2AAF55-3676-B449-8462-61070B944906}" type="datetime1">
              <a:rPr lang="en-US" smtClean="0"/>
              <a:t>10/21/2021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D63DB2B-A42E-1B40-BD38-E98744D5445B}" type="slidenum">
              <a:rPr lang="es-ES_tradnl" smtClean="0"/>
              <a:t>‹#›</a:t>
            </a:fld>
            <a:endParaRPr lang="es-ES_tradnl"/>
          </a:p>
        </p:txBody>
      </p:sp>
    </p:spTree>
    <p:extLst>
      <p:ext uri="{BB962C8B-B14F-4D97-AF65-F5344CB8AC3E}">
        <p14:creationId xmlns:p14="http://schemas.microsoft.com/office/powerpoint/2010/main" val="986856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2759440"/>
            <a:ext cx="8783144" cy="1475013"/>
          </a:xfrm>
          <a:effectLst/>
        </p:spPr>
        <p:txBody>
          <a:bodyPr anchor="b">
            <a:normAutofit/>
          </a:bodyPr>
          <a:lstStyle>
            <a:lvl1pPr>
              <a:defRPr sz="36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4234454"/>
            <a:ext cx="878314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bg1"/>
                </a:solidFill>
              </a:defRPr>
            </a:lvl1pPr>
          </a:lstStyle>
          <a:p>
            <a:fld id="{445B1C29-D279-2C4A-AA87-88A3579AD5EA}" type="datetime1">
              <a:rPr lang="en-US" smtClean="0"/>
              <a:t>10/21/2021</a:t>
            </a:fld>
            <a:endParaRPr lang="es-ES_tradn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bg1"/>
                </a:solidFill>
              </a:defRPr>
            </a:lvl1pPr>
          </a:lstStyle>
          <a:p>
            <a:endParaRPr lang="es-ES_tradnl"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bg1"/>
                </a:solidFill>
              </a:defRPr>
            </a:lvl1pPr>
          </a:lstStyle>
          <a:p>
            <a:fld id="{0D63DB2B-A42E-1B40-BD38-E98744D5445B}" type="slidenum">
              <a:rPr lang="es-ES_tradnl" smtClean="0"/>
              <a:pPr/>
              <a:t>‹#›</a:t>
            </a:fld>
            <a:endParaRPr lang="es-ES_tradnl"/>
          </a:p>
        </p:txBody>
      </p:sp>
      <p:pic>
        <p:nvPicPr>
          <p:cNvPr id="8" name="Picture 7">
            <a:extLst>
              <a:ext uri="{FF2B5EF4-FFF2-40B4-BE49-F238E27FC236}">
                <a16:creationId xmlns:a16="http://schemas.microsoft.com/office/drawing/2014/main" id="{42ED0C8E-ECD3-2A4F-9234-A83D68B940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192" y="761829"/>
            <a:ext cx="1761913" cy="1732498"/>
          </a:xfrm>
          <a:prstGeom prst="rect">
            <a:avLst/>
          </a:prstGeom>
        </p:spPr>
      </p:pic>
    </p:spTree>
    <p:extLst>
      <p:ext uri="{BB962C8B-B14F-4D97-AF65-F5344CB8AC3E}">
        <p14:creationId xmlns:p14="http://schemas.microsoft.com/office/powerpoint/2010/main" val="2043638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9705808" cy="101380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02408-00DC-0F42-8FA8-199C08B32C75}" type="datetime1">
              <a:rPr lang="en-US" smtClean="0"/>
              <a:t>10/21/2021</a:t>
            </a:fld>
            <a:endParaRPr lang="es-ES_tradnl"/>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a:xfrm>
            <a:off x="10558300" y="5956137"/>
            <a:ext cx="1052508" cy="365125"/>
          </a:xfrm>
        </p:spPr>
        <p:txBody>
          <a:bodyPr/>
          <a:lstStyle/>
          <a:p>
            <a:fld id="{0D63DB2B-A42E-1B40-BD38-E98744D5445B}" type="slidenum">
              <a:rPr lang="es-ES_tradnl" smtClean="0"/>
              <a:t>‹#›</a:t>
            </a:fld>
            <a:endParaRPr lang="es-ES_tradnl"/>
          </a:p>
        </p:txBody>
      </p:sp>
      <p:pic>
        <p:nvPicPr>
          <p:cNvPr id="11" name="Picture 10">
            <a:extLst>
              <a:ext uri="{FF2B5EF4-FFF2-40B4-BE49-F238E27FC236}">
                <a16:creationId xmlns:a16="http://schemas.microsoft.com/office/drawing/2014/main" id="{72B126A2-3D4C-7F4D-841A-FC15D07B4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2041118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3" y="3043910"/>
            <a:ext cx="11029615" cy="1497507"/>
          </a:xfrm>
        </p:spPr>
        <p:txBody>
          <a:bodyPr anchor="b">
            <a:normAutofit/>
          </a:bodyPr>
          <a:lstStyle>
            <a:lvl1pPr algn="l">
              <a:defRPr sz="3600" b="1"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9AF660F-2039-B54F-BFC3-3E3BC04134B9}" type="datetime1">
              <a:rPr lang="en-US" smtClean="0"/>
              <a:t>10/21/2021</a:t>
            </a:fld>
            <a:endParaRPr lang="es-ES_tradnl"/>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s-ES_tradnl"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63DB2B-A42E-1B40-BD38-E98744D5445B}" type="slidenum">
              <a:rPr lang="es-ES_tradnl" smtClean="0"/>
              <a:pPr/>
              <a:t>‹#›</a:t>
            </a:fld>
            <a:endParaRPr lang="es-ES_tradnl"/>
          </a:p>
        </p:txBody>
      </p:sp>
      <p:pic>
        <p:nvPicPr>
          <p:cNvPr id="11" name="Picture 10">
            <a:extLst>
              <a:ext uri="{FF2B5EF4-FFF2-40B4-BE49-F238E27FC236}">
                <a16:creationId xmlns:a16="http://schemas.microsoft.com/office/drawing/2014/main" id="{E0B20DD2-50FC-0F42-BB7F-4EFACF94D1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794" y="409245"/>
            <a:ext cx="2591869" cy="2548598"/>
          </a:xfrm>
          <a:prstGeom prst="rect">
            <a:avLst/>
          </a:prstGeom>
        </p:spPr>
      </p:pic>
    </p:spTree>
    <p:extLst>
      <p:ext uri="{BB962C8B-B14F-4D97-AF65-F5344CB8AC3E}">
        <p14:creationId xmlns:p14="http://schemas.microsoft.com/office/powerpoint/2010/main" val="3723521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AAE3D-7E83-5941-820C-A02DDC97C55B}" type="datetime1">
              <a:rPr lang="en-US" smtClean="0"/>
              <a:t>10/21/2021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D63DB2B-A42E-1B40-BD38-E98744D5445B}" type="slidenum">
              <a:rPr lang="es-ES_tradnl" smtClean="0"/>
              <a:t>‹#›</a:t>
            </a:fld>
            <a:endParaRPr lang="es-ES_tradnl"/>
          </a:p>
        </p:txBody>
      </p:sp>
      <p:pic>
        <p:nvPicPr>
          <p:cNvPr id="9" name="Picture 8">
            <a:extLst>
              <a:ext uri="{FF2B5EF4-FFF2-40B4-BE49-F238E27FC236}">
                <a16:creationId xmlns:a16="http://schemas.microsoft.com/office/drawing/2014/main" id="{FCDC4053-37D0-1745-AA8E-5B51B6A46B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260251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0229363"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9869557" cy="988332"/>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39D575-252F-664F-9EF3-7EAAD795923C}" type="datetime1">
              <a:rPr lang="en-US" smtClean="0"/>
              <a:t>10/21/2021</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0D63DB2B-A42E-1B40-BD38-E98744D5445B}" type="slidenum">
              <a:rPr lang="es-ES_tradnl" smtClean="0"/>
              <a:t>‹#›</a:t>
            </a:fld>
            <a:endParaRPr lang="es-ES_tradnl"/>
          </a:p>
        </p:txBody>
      </p:sp>
      <p:pic>
        <p:nvPicPr>
          <p:cNvPr id="15" name="Picture 14">
            <a:extLst>
              <a:ext uri="{FF2B5EF4-FFF2-40B4-BE49-F238E27FC236}">
                <a16:creationId xmlns:a16="http://schemas.microsoft.com/office/drawing/2014/main" id="{9BEC7871-39A2-0E4A-A60F-4B89DC6563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386176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3" y="3043910"/>
            <a:ext cx="11029615" cy="1497507"/>
          </a:xfrm>
        </p:spPr>
        <p:txBody>
          <a:bodyPr anchor="b">
            <a:normAutofit/>
          </a:bodyPr>
          <a:lstStyle>
            <a:lvl1pPr algn="l">
              <a:defRPr sz="3600" b="1"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9AF660F-2039-B54F-BFC3-3E3BC04134B9}" type="datetime1">
              <a:rPr lang="en-US" smtClean="0"/>
              <a:t>10/21/2021</a:t>
            </a:fld>
            <a:endParaRPr lang="es-ES_tradnl"/>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s-ES_tradnl"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63DB2B-A42E-1B40-BD38-E98744D5445B}" type="slidenum">
              <a:rPr lang="es-ES_tradnl" smtClean="0"/>
              <a:pPr/>
              <a:t>‹#›</a:t>
            </a:fld>
            <a:endParaRPr lang="es-ES_tradnl"/>
          </a:p>
        </p:txBody>
      </p:sp>
      <p:pic>
        <p:nvPicPr>
          <p:cNvPr id="11" name="Picture 10">
            <a:extLst>
              <a:ext uri="{FF2B5EF4-FFF2-40B4-BE49-F238E27FC236}">
                <a16:creationId xmlns:a16="http://schemas.microsoft.com/office/drawing/2014/main" id="{E0B20DD2-50FC-0F42-BB7F-4EFACF94D1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794" y="409245"/>
            <a:ext cx="2591869" cy="2548598"/>
          </a:xfrm>
          <a:prstGeom prst="rect">
            <a:avLst/>
          </a:prstGeom>
        </p:spPr>
      </p:pic>
    </p:spTree>
    <p:extLst>
      <p:ext uri="{BB962C8B-B14F-4D97-AF65-F5344CB8AC3E}">
        <p14:creationId xmlns:p14="http://schemas.microsoft.com/office/powerpoint/2010/main" val="401541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6E96D4-6857-344A-8F1E-D3E2001189EC}" type="datetime1">
              <a:rPr lang="en-US" smtClean="0"/>
              <a:t>10/21/2021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0D63DB2B-A42E-1B40-BD38-E98744D5445B}" type="slidenum">
              <a:rPr lang="es-ES_tradnl" smtClean="0"/>
              <a:t>‹#›</a:t>
            </a:fld>
            <a:endParaRPr lang="es-ES_tradnl"/>
          </a:p>
        </p:txBody>
      </p:sp>
      <p:sp>
        <p:nvSpPr>
          <p:cNvPr id="7" name="Rectangle 6"/>
          <p:cNvSpPr>
            <a:spLocks noChangeAspect="1"/>
          </p:cNvSpPr>
          <p:nvPr/>
        </p:nvSpPr>
        <p:spPr>
          <a:xfrm>
            <a:off x="440683" y="606554"/>
            <a:ext cx="10256695"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9874856" cy="988332"/>
          </a:xfrm>
        </p:spPr>
        <p:txBody>
          <a:bodyPr/>
          <a:lstStyle>
            <a:lvl1pPr>
              <a:defRPr b="1"/>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3AB6DC67-0D54-FB4A-B9D6-6518493BCC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1849580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D4753-D4BE-8C4B-AB60-05D9EE4EF8DF}" type="datetime1">
              <a:rPr lang="en-US" smtClean="0"/>
              <a:t>10/21/2021</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0D63DB2B-A42E-1B40-BD38-E98744D5445B}" type="slidenum">
              <a:rPr lang="es-ES_tradnl" smtClean="0"/>
              <a:t>‹#›</a:t>
            </a:fld>
            <a:endParaRPr lang="es-ES_tradnl"/>
          </a:p>
        </p:txBody>
      </p:sp>
    </p:spTree>
    <p:extLst>
      <p:ext uri="{BB962C8B-B14F-4D97-AF65-F5344CB8AC3E}">
        <p14:creationId xmlns:p14="http://schemas.microsoft.com/office/powerpoint/2010/main" val="4050215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2AAF55-3676-B449-8462-61070B944906}" type="datetime1">
              <a:rPr lang="en-US" smtClean="0"/>
              <a:t>10/21/2021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D63DB2B-A42E-1B40-BD38-E98744D5445B}" type="slidenum">
              <a:rPr lang="es-ES_tradnl" smtClean="0"/>
              <a:t>‹#›</a:t>
            </a:fld>
            <a:endParaRPr lang="es-ES_tradnl"/>
          </a:p>
        </p:txBody>
      </p:sp>
    </p:spTree>
    <p:extLst>
      <p:ext uri="{BB962C8B-B14F-4D97-AF65-F5344CB8AC3E}">
        <p14:creationId xmlns:p14="http://schemas.microsoft.com/office/powerpoint/2010/main" val="1823242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9FB2BF-478E-C94C-BD19-41B2EFFF69AB}"/>
              </a:ext>
            </a:extLst>
          </p:cNvPr>
          <p:cNvPicPr>
            <a:picLocks noChangeAspect="1"/>
          </p:cNvPicPr>
          <p:nvPr userDrawn="1"/>
        </p:nvPicPr>
        <p:blipFill>
          <a:blip r:embed="rId2"/>
          <a:stretch>
            <a:fillRect/>
          </a:stretch>
        </p:blipFill>
        <p:spPr>
          <a:xfrm>
            <a:off x="0" y="0"/>
            <a:ext cx="12180722" cy="6858000"/>
          </a:xfrm>
          <a:prstGeom prst="rect">
            <a:avLst/>
          </a:prstGeom>
        </p:spPr>
      </p:pic>
      <p:sp>
        <p:nvSpPr>
          <p:cNvPr id="2" name="Title 1">
            <a:extLst>
              <a:ext uri="{FF2B5EF4-FFF2-40B4-BE49-F238E27FC236}">
                <a16:creationId xmlns:a16="http://schemas.microsoft.com/office/drawing/2014/main" id="{F37CAFE5-9C60-C34D-B524-851428C68537}"/>
              </a:ext>
            </a:extLst>
          </p:cNvPr>
          <p:cNvSpPr>
            <a:spLocks noGrp="1"/>
          </p:cNvSpPr>
          <p:nvPr>
            <p:ph type="ctrTitle"/>
          </p:nvPr>
        </p:nvSpPr>
        <p:spPr>
          <a:xfrm>
            <a:off x="5903088" y="3008376"/>
            <a:ext cx="5903088" cy="1887033"/>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91F1BD43-6C4A-6746-A4DA-9DFE8C3D12E9}"/>
              </a:ext>
            </a:extLst>
          </p:cNvPr>
          <p:cNvSpPr>
            <a:spLocks noGrp="1"/>
          </p:cNvSpPr>
          <p:nvPr>
            <p:ph type="subTitle" idx="1"/>
          </p:nvPr>
        </p:nvSpPr>
        <p:spPr>
          <a:xfrm>
            <a:off x="5903088" y="5002576"/>
            <a:ext cx="5903088" cy="530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3">
            <a:extLst>
              <a:ext uri="{FF2B5EF4-FFF2-40B4-BE49-F238E27FC236}">
                <a16:creationId xmlns:a16="http://schemas.microsoft.com/office/drawing/2014/main" id="{AF4BF710-CEE5-2048-80B4-9528CA648200}"/>
              </a:ext>
            </a:extLst>
          </p:cNvPr>
          <p:cNvSpPr>
            <a:spLocks noGrp="1"/>
          </p:cNvSpPr>
          <p:nvPr>
            <p:ph type="ftr" sz="quarter" idx="11"/>
          </p:nvPr>
        </p:nvSpPr>
        <p:spPr>
          <a:xfrm>
            <a:off x="69447" y="6423431"/>
            <a:ext cx="1678330" cy="365125"/>
          </a:xfrm>
        </p:spPr>
        <p:txBody>
          <a:bodyPr/>
          <a:lstStyle>
            <a:lvl1pPr>
              <a:defRPr b="0" i="0">
                <a:solidFill>
                  <a:schemeClr val="tx1"/>
                </a:solidFill>
                <a:latin typeface="Arial Narrow" panose="020B0604020202020204" pitchFamily="34" charset="0"/>
                <a:cs typeface="Arial Narrow" panose="020B0604020202020204" pitchFamily="34" charset="0"/>
              </a:defRPr>
            </a:lvl1pPr>
          </a:lstStyle>
          <a:p>
            <a:r>
              <a:rPr lang="en-US"/>
              <a:t>Confidential</a:t>
            </a:r>
            <a:endParaRPr lang="en-US" dirty="0"/>
          </a:p>
        </p:txBody>
      </p:sp>
    </p:spTree>
    <p:extLst>
      <p:ext uri="{BB962C8B-B14F-4D97-AF65-F5344CB8AC3E}">
        <p14:creationId xmlns:p14="http://schemas.microsoft.com/office/powerpoint/2010/main" val="42717929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8374F6C0-AB78-B44F-AEF2-B89B9826D0B2}"/>
              </a:ext>
            </a:extLst>
          </p:cNvPr>
          <p:cNvSpPr>
            <a:spLocks noGrp="1"/>
          </p:cNvSpPr>
          <p:nvPr>
            <p:ph type="ftr" sz="quarter" idx="12"/>
          </p:nvPr>
        </p:nvSpPr>
        <p:spPr>
          <a:xfrm>
            <a:off x="69447" y="6423431"/>
            <a:ext cx="1678330" cy="365125"/>
          </a:xfrm>
        </p:spPr>
        <p:txBody>
          <a:bodyPr/>
          <a:lstStyle>
            <a:lvl1pPr>
              <a:defRPr b="0" i="0">
                <a:solidFill>
                  <a:schemeClr val="tx1"/>
                </a:solidFill>
                <a:latin typeface="Arial Narrow" panose="020B0604020202020204" pitchFamily="34" charset="0"/>
                <a:cs typeface="Arial Narrow" panose="020B0604020202020204" pitchFamily="34" charset="0"/>
              </a:defRPr>
            </a:lvl1pPr>
          </a:lstStyle>
          <a:p>
            <a:r>
              <a:rPr lang="en-US"/>
              <a:t>Confidential</a:t>
            </a:r>
            <a:endParaRPr lang="en-US" dirty="0"/>
          </a:p>
        </p:txBody>
      </p:sp>
      <p:pic>
        <p:nvPicPr>
          <p:cNvPr id="6" name="Picture 5">
            <a:extLst>
              <a:ext uri="{FF2B5EF4-FFF2-40B4-BE49-F238E27FC236}">
                <a16:creationId xmlns:a16="http://schemas.microsoft.com/office/drawing/2014/main" id="{94672895-E79E-1547-A262-04FF7E66C8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71912" y="206208"/>
            <a:ext cx="2031331" cy="518547"/>
          </a:xfrm>
          <a:prstGeom prst="rect">
            <a:avLst/>
          </a:prstGeom>
        </p:spPr>
      </p:pic>
    </p:spTree>
    <p:extLst>
      <p:ext uri="{BB962C8B-B14F-4D97-AF65-F5344CB8AC3E}">
        <p14:creationId xmlns:p14="http://schemas.microsoft.com/office/powerpoint/2010/main" val="20728171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A63089-C946-3544-AA65-0E8BA352708A}"/>
              </a:ext>
            </a:extLst>
          </p:cNvPr>
          <p:cNvSpPr/>
          <p:nvPr userDrawn="1"/>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1547782-0C9D-0C40-B9A7-279824E92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18124" y="277223"/>
            <a:ext cx="2144060" cy="450433"/>
          </a:xfrm>
          <a:prstGeom prst="rect">
            <a:avLst/>
          </a:prstGeom>
        </p:spPr>
      </p:pic>
      <p:sp>
        <p:nvSpPr>
          <p:cNvPr id="6" name="Footer Placeholder 3">
            <a:extLst>
              <a:ext uri="{FF2B5EF4-FFF2-40B4-BE49-F238E27FC236}">
                <a16:creationId xmlns:a16="http://schemas.microsoft.com/office/drawing/2014/main" id="{5FF11031-74A2-CC46-80FF-4C0F45B94C7F}"/>
              </a:ext>
            </a:extLst>
          </p:cNvPr>
          <p:cNvSpPr>
            <a:spLocks noGrp="1"/>
          </p:cNvSpPr>
          <p:nvPr>
            <p:ph type="ftr" sz="quarter" idx="12"/>
          </p:nvPr>
        </p:nvSpPr>
        <p:spPr>
          <a:xfrm>
            <a:off x="78683" y="6395722"/>
            <a:ext cx="1678330" cy="365125"/>
          </a:xfrm>
        </p:spPr>
        <p:txBody>
          <a:bodyPr/>
          <a:lstStyle>
            <a:lvl1pPr>
              <a:defRPr b="0" i="0">
                <a:solidFill>
                  <a:schemeClr val="bg1"/>
                </a:solidFill>
                <a:latin typeface="Arial Narrow" panose="020B0604020202020204" pitchFamily="34" charset="0"/>
                <a:cs typeface="Arial Narrow" panose="020B0604020202020204" pitchFamily="34" charset="0"/>
              </a:defRPr>
            </a:lvl1pPr>
          </a:lstStyle>
          <a:p>
            <a:r>
              <a:rPr lang="en-US"/>
              <a:t>Confidential</a:t>
            </a:r>
            <a:endParaRPr lang="en-US" dirty="0"/>
          </a:p>
        </p:txBody>
      </p:sp>
    </p:spTree>
    <p:extLst>
      <p:ext uri="{BB962C8B-B14F-4D97-AF65-F5344CB8AC3E}">
        <p14:creationId xmlns:p14="http://schemas.microsoft.com/office/powerpoint/2010/main" val="38189274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A63089-C946-3544-AA65-0E8BA352708A}"/>
              </a:ext>
            </a:extLst>
          </p:cNvPr>
          <p:cNvSpPr/>
          <p:nvPr userDrawn="1"/>
        </p:nvSpPr>
        <p:spPr>
          <a:xfrm>
            <a:off x="5916706" y="0"/>
            <a:ext cx="6275294"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1547782-0C9D-0C40-B9A7-279824E92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18124" y="277223"/>
            <a:ext cx="2144060" cy="450433"/>
          </a:xfrm>
          <a:prstGeom prst="rect">
            <a:avLst/>
          </a:prstGeom>
        </p:spPr>
      </p:pic>
      <p:sp>
        <p:nvSpPr>
          <p:cNvPr id="6" name="Footer Placeholder 3">
            <a:extLst>
              <a:ext uri="{FF2B5EF4-FFF2-40B4-BE49-F238E27FC236}">
                <a16:creationId xmlns:a16="http://schemas.microsoft.com/office/drawing/2014/main" id="{AD783135-00C7-7748-8AEB-D734B229D96C}"/>
              </a:ext>
            </a:extLst>
          </p:cNvPr>
          <p:cNvSpPr>
            <a:spLocks noGrp="1"/>
          </p:cNvSpPr>
          <p:nvPr>
            <p:ph type="ftr" sz="quarter" idx="12"/>
          </p:nvPr>
        </p:nvSpPr>
        <p:spPr>
          <a:xfrm>
            <a:off x="69447" y="6423431"/>
            <a:ext cx="1678330" cy="365125"/>
          </a:xfrm>
        </p:spPr>
        <p:txBody>
          <a:bodyPr/>
          <a:lstStyle>
            <a:lvl1pPr>
              <a:defRPr b="0" i="0">
                <a:solidFill>
                  <a:schemeClr val="tx1"/>
                </a:solidFill>
                <a:latin typeface="Arial Narrow" panose="020B0604020202020204" pitchFamily="34" charset="0"/>
                <a:cs typeface="Arial Narrow" panose="020B0604020202020204" pitchFamily="34" charset="0"/>
              </a:defRPr>
            </a:lvl1pPr>
          </a:lstStyle>
          <a:p>
            <a:r>
              <a:rPr lang="en-US"/>
              <a:t>Confidential</a:t>
            </a:r>
            <a:endParaRPr lang="en-US" dirty="0"/>
          </a:p>
        </p:txBody>
      </p:sp>
    </p:spTree>
    <p:extLst>
      <p:ext uri="{BB962C8B-B14F-4D97-AF65-F5344CB8AC3E}">
        <p14:creationId xmlns:p14="http://schemas.microsoft.com/office/powerpoint/2010/main" val="14944491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_No Content Frame">
    <p:spTree>
      <p:nvGrpSpPr>
        <p:cNvPr id="1" name=""/>
        <p:cNvGrpSpPr/>
        <p:nvPr/>
      </p:nvGrpSpPr>
      <p:grpSpPr>
        <a:xfrm>
          <a:off x="0" y="0"/>
          <a:ext cx="0" cy="0"/>
          <a:chOff x="0" y="0"/>
          <a:chExt cx="0" cy="0"/>
        </a:xfrm>
      </p:grpSpPr>
      <p:pic>
        <p:nvPicPr>
          <p:cNvPr id="9" name="Picture 8" descr="A clock sitting in the dark&#10;&#10;Description automatically generated">
            <a:extLst>
              <a:ext uri="{FF2B5EF4-FFF2-40B4-BE49-F238E27FC236}">
                <a16:creationId xmlns:a16="http://schemas.microsoft.com/office/drawing/2014/main" id="{D0CB5BE3-26BA-514D-A38B-7BD92AA6FB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0674" y="199710"/>
            <a:ext cx="2189401" cy="592101"/>
          </a:xfrm>
          <a:prstGeom prst="rect">
            <a:avLst/>
          </a:prstGeom>
        </p:spPr>
      </p:pic>
    </p:spTree>
    <p:extLst>
      <p:ext uri="{BB962C8B-B14F-4D97-AF65-F5344CB8AC3E}">
        <p14:creationId xmlns:p14="http://schemas.microsoft.com/office/powerpoint/2010/main" val="3270371128"/>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DAAE3D-7E83-5941-820C-A02DDC97C55B}" type="datetime1">
              <a:rPr lang="en-US" smtClean="0"/>
              <a:t>10/21/2021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D63DB2B-A42E-1B40-BD38-E98744D5445B}" type="slidenum">
              <a:rPr lang="es-ES_tradnl" smtClean="0"/>
              <a:t>‹#›</a:t>
            </a:fld>
            <a:endParaRPr lang="es-ES_tradnl"/>
          </a:p>
        </p:txBody>
      </p:sp>
      <p:pic>
        <p:nvPicPr>
          <p:cNvPr id="9" name="Picture 8">
            <a:extLst>
              <a:ext uri="{FF2B5EF4-FFF2-40B4-BE49-F238E27FC236}">
                <a16:creationId xmlns:a16="http://schemas.microsoft.com/office/drawing/2014/main" id="{FCDC4053-37D0-1745-AA8E-5B51B6A46B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409080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0229363"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9869557" cy="988332"/>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39D575-252F-664F-9EF3-7EAAD795923C}" type="datetime1">
              <a:rPr lang="en-US" smtClean="0"/>
              <a:t>10/21/2021</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0D63DB2B-A42E-1B40-BD38-E98744D5445B}" type="slidenum">
              <a:rPr lang="es-ES_tradnl" smtClean="0"/>
              <a:t>‹#›</a:t>
            </a:fld>
            <a:endParaRPr lang="es-ES_tradnl"/>
          </a:p>
        </p:txBody>
      </p:sp>
      <p:pic>
        <p:nvPicPr>
          <p:cNvPr id="15" name="Picture 14">
            <a:extLst>
              <a:ext uri="{FF2B5EF4-FFF2-40B4-BE49-F238E27FC236}">
                <a16:creationId xmlns:a16="http://schemas.microsoft.com/office/drawing/2014/main" id="{F5624CC5-551E-C34C-80EA-073E493BDE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119798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6E96D4-6857-344A-8F1E-D3E2001189EC}" type="datetime1">
              <a:rPr lang="en-US" smtClean="0"/>
              <a:t>10/21/2021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0D63DB2B-A42E-1B40-BD38-E98744D5445B}" type="slidenum">
              <a:rPr lang="es-ES_tradnl" smtClean="0"/>
              <a:t>‹#›</a:t>
            </a:fld>
            <a:endParaRPr lang="es-ES_tradnl"/>
          </a:p>
        </p:txBody>
      </p:sp>
      <p:sp>
        <p:nvSpPr>
          <p:cNvPr id="7" name="Rectangle 6"/>
          <p:cNvSpPr>
            <a:spLocks noChangeAspect="1"/>
          </p:cNvSpPr>
          <p:nvPr/>
        </p:nvSpPr>
        <p:spPr>
          <a:xfrm>
            <a:off x="440683" y="606554"/>
            <a:ext cx="10256695" cy="12588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9874856" cy="988332"/>
          </a:xfrm>
        </p:spPr>
        <p:txBody>
          <a:bodyPr/>
          <a:lstStyle>
            <a:lvl1pPr>
              <a:defRPr b="1"/>
            </a:lvl1pPr>
          </a:lstStyle>
          <a:p>
            <a:r>
              <a:rPr lang="en-US" smtClean="0"/>
              <a:t>Click to edit Master title style</a:t>
            </a:r>
            <a:endParaRPr lang="en-US" dirty="0"/>
          </a:p>
        </p:txBody>
      </p:sp>
      <p:pic>
        <p:nvPicPr>
          <p:cNvPr id="11" name="Picture 10">
            <a:extLst>
              <a:ext uri="{FF2B5EF4-FFF2-40B4-BE49-F238E27FC236}">
                <a16:creationId xmlns:a16="http://schemas.microsoft.com/office/drawing/2014/main" id="{66AF1F3B-3D51-904B-B953-B772C145B0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50750" y="463491"/>
            <a:ext cx="1509944" cy="1484735"/>
          </a:xfrm>
          <a:prstGeom prst="rect">
            <a:avLst/>
          </a:prstGeom>
        </p:spPr>
      </p:pic>
    </p:spTree>
    <p:extLst>
      <p:ext uri="{BB962C8B-B14F-4D97-AF65-F5344CB8AC3E}">
        <p14:creationId xmlns:p14="http://schemas.microsoft.com/office/powerpoint/2010/main" val="11864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D4753-D4BE-8C4B-AB60-05D9EE4EF8DF}" type="datetime1">
              <a:rPr lang="en-US" smtClean="0"/>
              <a:t>10/21/2021</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0D63DB2B-A42E-1B40-BD38-E98744D5445B}" type="slidenum">
              <a:rPr lang="es-ES_tradnl" smtClean="0"/>
              <a:t>‹#›</a:t>
            </a:fld>
            <a:endParaRPr lang="es-ES_tradnl"/>
          </a:p>
        </p:txBody>
      </p:sp>
    </p:spTree>
    <p:extLst>
      <p:ext uri="{BB962C8B-B14F-4D97-AF65-F5344CB8AC3E}">
        <p14:creationId xmlns:p14="http://schemas.microsoft.com/office/powerpoint/2010/main" val="333777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2AAF55-3676-B449-8462-61070B944906}" type="datetime1">
              <a:rPr lang="en-US" smtClean="0"/>
              <a:t>10/21/2021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D63DB2B-A42E-1B40-BD38-E98744D5445B}" type="slidenum">
              <a:rPr lang="es-ES_tradnl" smtClean="0"/>
              <a:t>‹#›</a:t>
            </a:fld>
            <a:endParaRPr lang="es-ES_tradnl"/>
          </a:p>
        </p:txBody>
      </p:sp>
    </p:spTree>
    <p:extLst>
      <p:ext uri="{BB962C8B-B14F-4D97-AF65-F5344CB8AC3E}">
        <p14:creationId xmlns:p14="http://schemas.microsoft.com/office/powerpoint/2010/main" val="254955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2759440"/>
            <a:ext cx="8783144" cy="1475013"/>
          </a:xfrm>
          <a:effectLst/>
        </p:spPr>
        <p:txBody>
          <a:bodyPr anchor="b">
            <a:normAutofit/>
          </a:bodyPr>
          <a:lstStyle>
            <a:lvl1pPr>
              <a:defRPr sz="36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4234454"/>
            <a:ext cx="8783143"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bg1"/>
                </a:solidFill>
              </a:defRPr>
            </a:lvl1pPr>
          </a:lstStyle>
          <a:p>
            <a:fld id="{445B1C29-D279-2C4A-AA87-88A3579AD5EA}" type="datetime1">
              <a:rPr lang="en-US" smtClean="0"/>
              <a:t>10/21/2021</a:t>
            </a:fld>
            <a:endParaRPr lang="es-ES_tradn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bg1"/>
                </a:solidFill>
              </a:defRPr>
            </a:lvl1pPr>
          </a:lstStyle>
          <a:p>
            <a:endParaRPr lang="es-ES_tradnl"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bg1"/>
                </a:solidFill>
              </a:defRPr>
            </a:lvl1pPr>
          </a:lstStyle>
          <a:p>
            <a:fld id="{0D63DB2B-A42E-1B40-BD38-E98744D5445B}" type="slidenum">
              <a:rPr lang="es-ES_tradnl" smtClean="0"/>
              <a:pPr/>
              <a:t>‹#›</a:t>
            </a:fld>
            <a:endParaRPr lang="es-ES_tradnl"/>
          </a:p>
        </p:txBody>
      </p:sp>
      <p:pic>
        <p:nvPicPr>
          <p:cNvPr id="8" name="Picture 7">
            <a:extLst>
              <a:ext uri="{FF2B5EF4-FFF2-40B4-BE49-F238E27FC236}">
                <a16:creationId xmlns:a16="http://schemas.microsoft.com/office/drawing/2014/main" id="{42ED0C8E-ECD3-2A4F-9234-A83D68B940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192" y="761829"/>
            <a:ext cx="1761913" cy="1732498"/>
          </a:xfrm>
          <a:prstGeom prst="rect">
            <a:avLst/>
          </a:prstGeom>
        </p:spPr>
      </p:pic>
    </p:spTree>
    <p:extLst>
      <p:ext uri="{BB962C8B-B14F-4D97-AF65-F5344CB8AC3E}">
        <p14:creationId xmlns:p14="http://schemas.microsoft.com/office/powerpoint/2010/main" val="37639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6.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8.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9.jp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5.xml"/><Relationship Id="rId7" Type="http://schemas.openxmlformats.org/officeDocument/2006/relationships/image" Target="../media/image10.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973059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rgbClr val="C00000"/>
                </a:solidFill>
              </a:defRPr>
            </a:lvl1pPr>
          </a:lstStyle>
          <a:p>
            <a:fld id="{D4DEB683-159B-804E-A350-1C2870582F6D}" type="datetime1">
              <a:rPr lang="en-US" smtClean="0"/>
              <a:pPr/>
              <a:t>10/21/2021</a:t>
            </a:fld>
            <a:endParaRPr lang="es-ES_tradnl"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S_tradn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rgbClr val="C00000"/>
                </a:solidFill>
              </a:defRPr>
            </a:lvl1pPr>
          </a:lstStyle>
          <a:p>
            <a:fld id="{0D63DB2B-A42E-1B40-BD38-E98744D5445B}" type="slidenum">
              <a:rPr lang="es-ES_tradnl" smtClean="0"/>
              <a:pPr/>
              <a:t>‹#›</a:t>
            </a:fld>
            <a:endParaRPr lang="es-ES_tradnl"/>
          </a:p>
        </p:txBody>
      </p:sp>
    </p:spTree>
    <p:extLst>
      <p:ext uri="{BB962C8B-B14F-4D97-AF65-F5344CB8AC3E}">
        <p14:creationId xmlns:p14="http://schemas.microsoft.com/office/powerpoint/2010/main" val="1053680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3" r:id="rId8"/>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itchFamily="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itchFamily="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itchFamily="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973059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rgbClr val="C00000"/>
                </a:solidFill>
              </a:defRPr>
            </a:lvl1pPr>
          </a:lstStyle>
          <a:p>
            <a:fld id="{D4DEB683-159B-804E-A350-1C2870582F6D}" type="datetime1">
              <a:rPr lang="en-US" smtClean="0"/>
              <a:pPr/>
              <a:t>10/21/2021</a:t>
            </a:fld>
            <a:endParaRPr lang="es-ES_tradnl"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S_tradn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bg1"/>
                </a:solidFill>
              </a:defRPr>
            </a:lvl1pPr>
          </a:lstStyle>
          <a:p>
            <a:fld id="{0D63DB2B-A42E-1B40-BD38-E98744D5445B}" type="slidenum">
              <a:rPr lang="es-ES_tradnl" smtClean="0"/>
              <a:pPr/>
              <a:t>‹#›</a:t>
            </a:fld>
            <a:endParaRPr lang="es-ES_tradnl"/>
          </a:p>
        </p:txBody>
      </p:sp>
    </p:spTree>
    <p:extLst>
      <p:ext uri="{BB962C8B-B14F-4D97-AF65-F5344CB8AC3E}">
        <p14:creationId xmlns:p14="http://schemas.microsoft.com/office/powerpoint/2010/main" val="386567500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itchFamily="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itchFamily="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itchFamily="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973059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rgbClr val="C00000"/>
                </a:solidFill>
              </a:defRPr>
            </a:lvl1pPr>
          </a:lstStyle>
          <a:p>
            <a:fld id="{D4DEB683-159B-804E-A350-1C2870582F6D}" type="datetime1">
              <a:rPr lang="en-US" smtClean="0"/>
              <a:pPr/>
              <a:t>10/21/2021</a:t>
            </a:fld>
            <a:endParaRPr lang="es-ES_tradnl"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S_tradn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rgbClr val="C00000"/>
                </a:solidFill>
              </a:defRPr>
            </a:lvl1pPr>
          </a:lstStyle>
          <a:p>
            <a:fld id="{0D63DB2B-A42E-1B40-BD38-E98744D5445B}" type="slidenum">
              <a:rPr lang="es-ES_tradnl" smtClean="0"/>
              <a:pPr/>
              <a:t>‹#›</a:t>
            </a:fld>
            <a:endParaRPr lang="es-ES_tradnl"/>
          </a:p>
        </p:txBody>
      </p:sp>
    </p:spTree>
    <p:extLst>
      <p:ext uri="{BB962C8B-B14F-4D97-AF65-F5344CB8AC3E}">
        <p14:creationId xmlns:p14="http://schemas.microsoft.com/office/powerpoint/2010/main" val="31700615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itchFamily="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itchFamily="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itchFamily="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973059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bg1"/>
                </a:solidFill>
              </a:defRPr>
            </a:lvl1pPr>
          </a:lstStyle>
          <a:p>
            <a:fld id="{D4DEB683-159B-804E-A350-1C2870582F6D}" type="datetime1">
              <a:rPr lang="en-US" smtClean="0"/>
              <a:t>10/21/2021</a:t>
            </a:fld>
            <a:endParaRPr lang="es-ES_tradnl"/>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S_tradn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bg1"/>
                </a:solidFill>
              </a:defRPr>
            </a:lvl1pPr>
          </a:lstStyle>
          <a:p>
            <a:fld id="{0D63DB2B-A42E-1B40-BD38-E98744D5445B}" type="slidenum">
              <a:rPr lang="es-ES_tradnl" smtClean="0"/>
              <a:pPr/>
              <a:t>‹#›</a:t>
            </a:fld>
            <a:endParaRPr lang="es-ES_tradnl"/>
          </a:p>
        </p:txBody>
      </p:sp>
    </p:spTree>
    <p:extLst>
      <p:ext uri="{BB962C8B-B14F-4D97-AF65-F5344CB8AC3E}">
        <p14:creationId xmlns:p14="http://schemas.microsoft.com/office/powerpoint/2010/main" val="16265803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itchFamily="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itchFamily="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itchFamily="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itchFamily="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9E7E8-84D7-9A4F-A09A-EEBBC4B18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77A26E-807B-B049-B4D3-A66B1AF402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5AA5FEC-4AC4-324F-81E1-12C44FD28F67}"/>
              </a:ext>
            </a:extLst>
          </p:cNvPr>
          <p:cNvSpPr>
            <a:spLocks noGrp="1"/>
          </p:cNvSpPr>
          <p:nvPr>
            <p:ph type="ftr" sz="quarter" idx="3"/>
          </p:nvPr>
        </p:nvSpPr>
        <p:spPr>
          <a:xfrm>
            <a:off x="4038600" y="641422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Tree>
    <p:extLst>
      <p:ext uri="{BB962C8B-B14F-4D97-AF65-F5344CB8AC3E}">
        <p14:creationId xmlns:p14="http://schemas.microsoft.com/office/powerpoint/2010/main" val="26983689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sldNum="0" hdr="0" dt="0"/>
  <p:txStyles>
    <p:titleStyle>
      <a:lvl1pPr algn="l" defTabSz="914400" rtl="0" eaLnBrk="1" latinLnBrk="0" hangingPunct="1">
        <a:lnSpc>
          <a:spcPct val="90000"/>
        </a:lnSpc>
        <a:spcBef>
          <a:spcPct val="0"/>
        </a:spcBef>
        <a:buNone/>
        <a:defRPr sz="32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7"/>
        </a:buBlip>
        <a:defRPr sz="28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Tx/>
        <a:buBlip>
          <a:blip r:embed="rId8"/>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Tx/>
        <a:buBlip>
          <a:blip r:embed="rId8"/>
        </a:buBlip>
        <a:defRPr sz="20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Tx/>
        <a:buBlip>
          <a:blip r:embed="rId8"/>
        </a:buBlip>
        <a:defRPr sz="18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Tx/>
        <a:buBlip>
          <a:blip r:embed="rId8"/>
        </a:buBlip>
        <a:defRPr sz="18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vents@houbr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Admin@houbrt.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4D54-6866-C94B-A468-A953E8A778CA}"/>
              </a:ext>
            </a:extLst>
          </p:cNvPr>
          <p:cNvSpPr>
            <a:spLocks noGrp="1"/>
          </p:cNvSpPr>
          <p:nvPr>
            <p:ph type="ctrTitle"/>
          </p:nvPr>
        </p:nvSpPr>
        <p:spPr>
          <a:xfrm>
            <a:off x="581194" y="2755583"/>
            <a:ext cx="11326105" cy="1475013"/>
          </a:xfrm>
        </p:spPr>
        <p:txBody>
          <a:bodyPr/>
          <a:lstStyle/>
          <a:p>
            <a:r>
              <a:rPr lang="es-ES_tradnl" dirty="0" smtClean="0"/>
              <a:t>Safety </a:t>
            </a:r>
            <a:r>
              <a:rPr lang="es-ES_tradnl" dirty="0" err="1" smtClean="0"/>
              <a:t>Health</a:t>
            </a:r>
            <a:r>
              <a:rPr lang="es-ES_tradnl" dirty="0" smtClean="0"/>
              <a:t> and </a:t>
            </a:r>
            <a:r>
              <a:rPr lang="es-ES_tradnl" smtClean="0"/>
              <a:t>environmental</a:t>
            </a:r>
            <a:endParaRPr lang="es-ES_tradnl" dirty="0"/>
          </a:p>
        </p:txBody>
      </p:sp>
      <p:sp>
        <p:nvSpPr>
          <p:cNvPr id="3" name="Subtitle 2">
            <a:extLst>
              <a:ext uri="{FF2B5EF4-FFF2-40B4-BE49-F238E27FC236}">
                <a16:creationId xmlns:a16="http://schemas.microsoft.com/office/drawing/2014/main" id="{3B1AFBCA-A16B-7A46-ADE6-8E4447E05BD9}"/>
              </a:ext>
            </a:extLst>
          </p:cNvPr>
          <p:cNvSpPr>
            <a:spLocks noGrp="1"/>
          </p:cNvSpPr>
          <p:nvPr>
            <p:ph type="subTitle" idx="1"/>
          </p:nvPr>
        </p:nvSpPr>
        <p:spPr/>
        <p:txBody>
          <a:bodyPr/>
          <a:lstStyle/>
          <a:p>
            <a:r>
              <a:rPr lang="es-ES_tradnl" dirty="0" smtClean="0"/>
              <a:t>10/21/2021</a:t>
            </a:r>
            <a:endParaRPr lang="es-ES_tradnl" dirty="0"/>
          </a:p>
        </p:txBody>
      </p:sp>
      <p:sp>
        <p:nvSpPr>
          <p:cNvPr id="5" name="Footer Placeholder 4"/>
          <p:cNvSpPr>
            <a:spLocks noGrp="1"/>
          </p:cNvSpPr>
          <p:nvPr>
            <p:ph type="ftr" sz="quarter" idx="11"/>
          </p:nvPr>
        </p:nvSpPr>
        <p:spPr>
          <a:xfrm>
            <a:off x="581191" y="5712927"/>
            <a:ext cx="10773446" cy="276999"/>
          </a:xfrm>
          <a:prstGeom prst="rect">
            <a:avLst/>
          </a:prstGeom>
        </p:spPr>
        <p:txBody>
          <a:bodyPr wrap="square">
            <a:spAutoFit/>
          </a:bodyPr>
          <a:lstStyle/>
          <a:p>
            <a:r>
              <a:rPr lang="en-US" sz="1200" dirty="0"/>
              <a:t>HOUSTON BUSINESS </a:t>
            </a:r>
            <a:r>
              <a:rPr lang="en-US" sz="1200" dirty="0" smtClean="0"/>
              <a:t>ROUNDTABLE	5213 </a:t>
            </a:r>
            <a:r>
              <a:rPr lang="en-US" sz="1200" dirty="0"/>
              <a:t>Center  Street,  Pasadena, TX </a:t>
            </a:r>
            <a:r>
              <a:rPr lang="en-US" sz="1200" dirty="0" smtClean="0"/>
              <a:t>77505	</a:t>
            </a:r>
            <a:r>
              <a:rPr lang="en-US" sz="1200" b="1" dirty="0" smtClean="0">
                <a:hlinkClick r:id="rId2"/>
              </a:rPr>
              <a:t>events@houbrt.com</a:t>
            </a:r>
            <a:r>
              <a:rPr lang="en-US" sz="1200" b="1" dirty="0" smtClean="0"/>
              <a:t>	</a:t>
            </a:r>
            <a:r>
              <a:rPr lang="en-US" sz="1200" dirty="0" smtClean="0"/>
              <a:t>	P:(713) 645-0923</a:t>
            </a:r>
            <a:endParaRPr lang="en-US" sz="1200" dirty="0"/>
          </a:p>
        </p:txBody>
      </p:sp>
    </p:spTree>
    <p:extLst>
      <p:ext uri="{BB962C8B-B14F-4D97-AF65-F5344CB8AC3E}">
        <p14:creationId xmlns:p14="http://schemas.microsoft.com/office/powerpoint/2010/main" val="370299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Council Update</a:t>
            </a:r>
            <a:endParaRPr lang="en-US" dirty="0"/>
          </a:p>
        </p:txBody>
      </p:sp>
      <p:sp>
        <p:nvSpPr>
          <p:cNvPr id="3" name="Content Placeholder 2"/>
          <p:cNvSpPr>
            <a:spLocks noGrp="1"/>
          </p:cNvSpPr>
          <p:nvPr>
            <p:ph idx="1"/>
          </p:nvPr>
        </p:nvSpPr>
        <p:spPr>
          <a:xfrm>
            <a:off x="581192" y="3084022"/>
            <a:ext cx="11029615" cy="2774777"/>
          </a:xfrm>
        </p:spPr>
        <p:txBody>
          <a:bodyPr>
            <a:normAutofit/>
          </a:bodyPr>
          <a:lstStyle/>
          <a:p>
            <a:pPr marL="0" lvl="0" indent="0" algn="ctr">
              <a:buNone/>
            </a:pPr>
            <a:r>
              <a:rPr lang="en-US" sz="2800" dirty="0"/>
              <a:t>Health and Safety Council – Houston &amp; Baytown </a:t>
            </a:r>
          </a:p>
          <a:p>
            <a:pPr marL="0" lvl="0" indent="0" algn="ctr">
              <a:buNone/>
            </a:pPr>
            <a:r>
              <a:rPr lang="en-US" sz="2800" dirty="0"/>
              <a:t>Texas City</a:t>
            </a:r>
          </a:p>
          <a:p>
            <a:pPr marL="0" lvl="0" indent="0" algn="ctr">
              <a:buNone/>
            </a:pPr>
            <a:r>
              <a:rPr lang="en-US" sz="2800" dirty="0"/>
              <a:t>Industrial Safety Training Council (ISTC)</a:t>
            </a:r>
          </a:p>
          <a:p>
            <a:pPr marL="0" indent="0" algn="ctr">
              <a:buNone/>
            </a:pPr>
            <a:r>
              <a:rPr lang="en-US" sz="2800" dirty="0" err="1"/>
              <a:t>Brazosport</a:t>
            </a:r>
            <a:r>
              <a:rPr lang="en-US" sz="2800" dirty="0"/>
              <a:t> Safety Council</a:t>
            </a:r>
          </a:p>
        </p:txBody>
      </p:sp>
      <p:sp>
        <p:nvSpPr>
          <p:cNvPr id="4" name="Footer Placeholder 3"/>
          <p:cNvSpPr>
            <a:spLocks noGrp="1"/>
          </p:cNvSpPr>
          <p:nvPr>
            <p:ph type="ftr" sz="quarter" idx="11"/>
          </p:nvPr>
        </p:nvSpPr>
        <p:spPr/>
        <p:txBody>
          <a:bodyPr/>
          <a:lstStyle/>
          <a:p>
            <a:endParaRPr lang="es-ES_tradnl" dirty="0"/>
          </a:p>
        </p:txBody>
      </p:sp>
    </p:spTree>
    <p:extLst>
      <p:ext uri="{BB962C8B-B14F-4D97-AF65-F5344CB8AC3E}">
        <p14:creationId xmlns:p14="http://schemas.microsoft.com/office/powerpoint/2010/main" val="116289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Updates</a:t>
            </a:r>
          </a:p>
        </p:txBody>
      </p:sp>
      <p:sp>
        <p:nvSpPr>
          <p:cNvPr id="3" name="Content Placeholder 2"/>
          <p:cNvSpPr>
            <a:spLocks noGrp="1"/>
          </p:cNvSpPr>
          <p:nvPr>
            <p:ph idx="1"/>
          </p:nvPr>
        </p:nvSpPr>
        <p:spPr/>
        <p:txBody>
          <a:bodyPr/>
          <a:lstStyle/>
          <a:p>
            <a:endParaRPr lang="en-US" dirty="0"/>
          </a:p>
          <a:p>
            <a:pPr marL="0" indent="0">
              <a:buNone/>
            </a:pPr>
            <a:endParaRPr lang="en-US" dirty="0"/>
          </a:p>
          <a:p>
            <a:pPr marL="0" indent="0">
              <a:buNone/>
            </a:pPr>
            <a:r>
              <a:rPr lang="en-US" b="1" dirty="0" smtClean="0"/>
              <a:t>Jorge </a:t>
            </a:r>
            <a:r>
              <a:rPr lang="en-US" b="1" dirty="0"/>
              <a:t>Gomez, M.S., GSP, Compliance Assistance Specialist from the U.S Dept. of Labor | OSHA </a:t>
            </a:r>
            <a:r>
              <a:rPr lang="en-US" dirty="0"/>
              <a:t>	</a:t>
            </a:r>
          </a:p>
          <a:p>
            <a:endParaRPr lang="en-US" dirty="0"/>
          </a:p>
        </p:txBody>
      </p:sp>
      <p:sp>
        <p:nvSpPr>
          <p:cNvPr id="4" name="Footer Placeholder 3"/>
          <p:cNvSpPr>
            <a:spLocks noGrp="1"/>
          </p:cNvSpPr>
          <p:nvPr>
            <p:ph type="ftr" sz="quarter" idx="11"/>
          </p:nvPr>
        </p:nvSpPr>
        <p:spPr/>
        <p:txBody>
          <a:bodyPr/>
          <a:lstStyle/>
          <a:p>
            <a:endParaRPr lang="es-ES_tradnl" dirty="0"/>
          </a:p>
        </p:txBody>
      </p:sp>
    </p:spTree>
    <p:extLst>
      <p:ext uri="{BB962C8B-B14F-4D97-AF65-F5344CB8AC3E}">
        <p14:creationId xmlns:p14="http://schemas.microsoft.com/office/powerpoint/2010/main" val="72641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Awareness</a:t>
            </a:r>
            <a:endParaRPr lang="en-US" dirty="0"/>
          </a:p>
        </p:txBody>
      </p:sp>
      <p:sp>
        <p:nvSpPr>
          <p:cNvPr id="3" name="Content Placeholder 2"/>
          <p:cNvSpPr>
            <a:spLocks noGrp="1"/>
          </p:cNvSpPr>
          <p:nvPr>
            <p:ph idx="1"/>
          </p:nvPr>
        </p:nvSpPr>
        <p:spPr/>
        <p:txBody>
          <a:bodyPr/>
          <a:lstStyle/>
          <a:p>
            <a:r>
              <a:rPr lang="en-US" dirty="0" smtClean="0"/>
              <a:t>Richard Clay</a:t>
            </a:r>
            <a:endParaRPr lang="en-US" dirty="0"/>
          </a:p>
        </p:txBody>
      </p:sp>
      <p:sp>
        <p:nvSpPr>
          <p:cNvPr id="4" name="Footer Placeholder 3"/>
          <p:cNvSpPr>
            <a:spLocks noGrp="1"/>
          </p:cNvSpPr>
          <p:nvPr>
            <p:ph type="ftr" sz="quarter" idx="11"/>
          </p:nvPr>
        </p:nvSpPr>
        <p:spPr/>
        <p:txBody>
          <a:bodyPr/>
          <a:lstStyle/>
          <a:p>
            <a:endParaRPr lang="es-ES_tradnl" dirty="0"/>
          </a:p>
        </p:txBody>
      </p:sp>
    </p:spTree>
    <p:extLst>
      <p:ext uri="{BB962C8B-B14F-4D97-AF65-F5344CB8AC3E}">
        <p14:creationId xmlns:p14="http://schemas.microsoft.com/office/powerpoint/2010/main" val="173511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F18B2B-148C-CE40-9668-375ED0C1455F}"/>
              </a:ext>
            </a:extLst>
          </p:cNvPr>
          <p:cNvSpPr>
            <a:spLocks noGrp="1"/>
          </p:cNvSpPr>
          <p:nvPr>
            <p:ph type="ctrTitle"/>
          </p:nvPr>
        </p:nvSpPr>
        <p:spPr>
          <a:xfrm>
            <a:off x="5903088" y="3008376"/>
            <a:ext cx="5903088" cy="1887033"/>
          </a:xfrm>
        </p:spPr>
        <p:txBody>
          <a:bodyPr/>
          <a:lstStyle/>
          <a:p>
            <a:r>
              <a:rPr lang="en-US" dirty="0"/>
              <a:t>The Signs of Drug Abuse</a:t>
            </a:r>
          </a:p>
        </p:txBody>
      </p:sp>
      <p:sp>
        <p:nvSpPr>
          <p:cNvPr id="3" name="Subtitle 2">
            <a:extLst>
              <a:ext uri="{FF2B5EF4-FFF2-40B4-BE49-F238E27FC236}">
                <a16:creationId xmlns:a16="http://schemas.microsoft.com/office/drawing/2014/main" id="{7F02725F-E84B-954B-8410-8D112D6BCFA3}"/>
              </a:ext>
            </a:extLst>
          </p:cNvPr>
          <p:cNvSpPr>
            <a:spLocks noGrp="1"/>
          </p:cNvSpPr>
          <p:nvPr>
            <p:ph type="subTitle" idx="1"/>
          </p:nvPr>
        </p:nvSpPr>
        <p:spPr/>
        <p:txBody>
          <a:bodyPr/>
          <a:lstStyle/>
          <a:p>
            <a:r>
              <a:rPr lang="en-US" dirty="0"/>
              <a:t>10 cues you and your team can pick up.</a:t>
            </a:r>
          </a:p>
        </p:txBody>
      </p:sp>
    </p:spTree>
    <p:extLst>
      <p:ext uri="{BB962C8B-B14F-4D97-AF65-F5344CB8AC3E}">
        <p14:creationId xmlns:p14="http://schemas.microsoft.com/office/powerpoint/2010/main" val="11823812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2E54ACE1-BE98-F14D-B40A-2EEC3BA8D141}"/>
              </a:ext>
            </a:extLst>
          </p:cNvPr>
          <p:cNvPicPr>
            <a:picLocks noChangeAspect="1"/>
          </p:cNvPicPr>
          <p:nvPr/>
        </p:nvPicPr>
        <p:blipFill>
          <a:blip r:embed="rId3"/>
          <a:stretch>
            <a:fillRect/>
          </a:stretch>
        </p:blipFill>
        <p:spPr>
          <a:xfrm>
            <a:off x="1153686" y="-3282814"/>
            <a:ext cx="11747500" cy="2946400"/>
          </a:xfrm>
          <a:prstGeom prst="rect">
            <a:avLst/>
          </a:prstGeom>
        </p:spPr>
      </p:pic>
      <p:pic>
        <p:nvPicPr>
          <p:cNvPr id="5" name="Picture 4" descr="Logo&#10;&#10;Description automatically generated">
            <a:extLst>
              <a:ext uri="{FF2B5EF4-FFF2-40B4-BE49-F238E27FC236}">
                <a16:creationId xmlns:a16="http://schemas.microsoft.com/office/drawing/2014/main" id="{76493C83-D24A-D348-ACF9-73FA29F777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023" y="2244184"/>
            <a:ext cx="3786134" cy="2776498"/>
          </a:xfrm>
          <a:prstGeom prst="rect">
            <a:avLst/>
          </a:prstGeom>
        </p:spPr>
      </p:pic>
      <p:sp>
        <p:nvSpPr>
          <p:cNvPr id="6" name="Rectangle 5">
            <a:extLst>
              <a:ext uri="{FF2B5EF4-FFF2-40B4-BE49-F238E27FC236}">
                <a16:creationId xmlns:a16="http://schemas.microsoft.com/office/drawing/2014/main" id="{F4862B92-F948-2444-8F79-98765C145E31}"/>
              </a:ext>
            </a:extLst>
          </p:cNvPr>
          <p:cNvSpPr/>
          <p:nvPr/>
        </p:nvSpPr>
        <p:spPr>
          <a:xfrm>
            <a:off x="6010279" y="2244184"/>
            <a:ext cx="5787826"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Narrow" panose="020B0604020202020204" pitchFamily="34" charset="0"/>
                <a:ea typeface="+mn-ea"/>
                <a:cs typeface="Arial Narrow" panose="020B0604020202020204" pitchFamily="34" charset="0"/>
              </a:rPr>
              <a:t>93,000</a:t>
            </a:r>
            <a:r>
              <a:rPr kumimoji="0" lang="en-US" sz="4000" b="1" i="0" u="none" strike="noStrike" kern="1200" cap="none" spc="0" normalizeH="0" baseline="0" noProof="0" dirty="0">
                <a:ln>
                  <a:noFill/>
                </a:ln>
                <a:solidFill>
                  <a:srgbClr val="44546A"/>
                </a:solidFill>
                <a:effectLst/>
                <a:uLnTx/>
                <a:uFillTx/>
                <a:latin typeface="Arial Narrow" panose="020B0604020202020204" pitchFamily="34" charset="0"/>
                <a:ea typeface="+mn-ea"/>
                <a:cs typeface="Arial Narrow" panose="020B0604020202020204" pitchFamily="34" charset="0"/>
              </a:rPr>
              <a:t> deaths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44546A"/>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Narrow" panose="020B0604020202020204" pitchFamily="34" charset="0"/>
                <a:ea typeface="+mn-ea"/>
                <a:cs typeface="Arial Narrow" panose="020B0604020202020204" pitchFamily="34" charset="0"/>
              </a:rPr>
              <a:t>60% </a:t>
            </a:r>
            <a:r>
              <a:rPr kumimoji="0" lang="en-US" sz="4000" b="1" i="0" u="none" strike="noStrike" kern="1200" cap="none" spc="0" normalizeH="0" baseline="0" noProof="0" dirty="0">
                <a:ln>
                  <a:noFill/>
                </a:ln>
                <a:solidFill>
                  <a:srgbClr val="44546A"/>
                </a:solidFill>
                <a:effectLst/>
                <a:uLnTx/>
                <a:uFillTx/>
                <a:latin typeface="Arial Narrow" panose="020B0604020202020204" pitchFamily="34" charset="0"/>
                <a:ea typeface="+mn-ea"/>
                <a:cs typeface="Arial Narrow" panose="020B0604020202020204" pitchFamily="34" charset="0"/>
              </a:rPr>
              <a:t>by drugs most of us don’t know are being used.</a:t>
            </a:r>
          </a:p>
        </p:txBody>
      </p:sp>
      <p:pic>
        <p:nvPicPr>
          <p:cNvPr id="8" name="Picture 7" descr="A picture containing track, ground, building, railroad&#10;&#10;Description automatically generated">
            <a:extLst>
              <a:ext uri="{FF2B5EF4-FFF2-40B4-BE49-F238E27FC236}">
                <a16:creationId xmlns:a16="http://schemas.microsoft.com/office/drawing/2014/main" id="{E0B73E06-DE01-6B4A-89C5-CD8F3B49EB8F}"/>
              </a:ext>
            </a:extLst>
          </p:cNvPr>
          <p:cNvPicPr>
            <a:picLocks noChangeAspect="1"/>
          </p:cNvPicPr>
          <p:nvPr/>
        </p:nvPicPr>
        <p:blipFill rotWithShape="1">
          <a:blip r:embed="rId5" cstate="screen">
            <a:alphaModFix amt="30000"/>
            <a:extLst>
              <a:ext uri="{28A0092B-C50C-407E-A947-70E740481C1C}">
                <a14:useLocalDpi xmlns:a14="http://schemas.microsoft.com/office/drawing/2010/main"/>
              </a:ext>
            </a:extLst>
          </a:blip>
          <a:srcRect/>
          <a:stretch/>
        </p:blipFill>
        <p:spPr>
          <a:xfrm>
            <a:off x="-6907237" y="203432"/>
            <a:ext cx="12192000" cy="6858001"/>
          </a:xfrm>
          <a:prstGeom prst="rect">
            <a:avLst/>
          </a:prstGeom>
        </p:spPr>
      </p:pic>
    </p:spTree>
    <p:extLst>
      <p:ext uri="{BB962C8B-B14F-4D97-AF65-F5344CB8AC3E}">
        <p14:creationId xmlns:p14="http://schemas.microsoft.com/office/powerpoint/2010/main" val="1472447338"/>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21233F-41D4-7942-B405-09D7A839B392}"/>
              </a:ext>
            </a:extLst>
          </p:cNvPr>
          <p:cNvSpPr txBox="1"/>
          <p:nvPr/>
        </p:nvSpPr>
        <p:spPr>
          <a:xfrm>
            <a:off x="6441140" y="2138083"/>
            <a:ext cx="5042648"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History shows us that we should expect that stress, uncertainty &amp; isolation have driven some in the labor pool to self-medicate and exacerbate or develop chemical dependencies.</a:t>
            </a:r>
          </a:p>
        </p:txBody>
      </p:sp>
      <p:pic>
        <p:nvPicPr>
          <p:cNvPr id="6" name="Picture 5" descr="A person wearing a mask&#10;&#10;Description automatically generated">
            <a:extLst>
              <a:ext uri="{FF2B5EF4-FFF2-40B4-BE49-F238E27FC236}">
                <a16:creationId xmlns:a16="http://schemas.microsoft.com/office/drawing/2014/main" id="{28F9000B-3973-5E45-B063-5AE8EEBED7D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5580528" cy="6938682"/>
          </a:xfrm>
          <a:prstGeom prst="rect">
            <a:avLst/>
          </a:prstGeom>
        </p:spPr>
      </p:pic>
      <p:sp>
        <p:nvSpPr>
          <p:cNvPr id="4" name="Rectangle 3">
            <a:extLst>
              <a:ext uri="{FF2B5EF4-FFF2-40B4-BE49-F238E27FC236}">
                <a16:creationId xmlns:a16="http://schemas.microsoft.com/office/drawing/2014/main" id="{6242D20B-E1F8-6845-91B5-C18C2443C0D1}"/>
              </a:ext>
            </a:extLst>
          </p:cNvPr>
          <p:cNvSpPr/>
          <p:nvPr/>
        </p:nvSpPr>
        <p:spPr>
          <a:xfrm>
            <a:off x="0" y="-18743"/>
            <a:ext cx="5580528" cy="6938682"/>
          </a:xfrm>
          <a:prstGeom prst="rect">
            <a:avLst/>
          </a:prstGeom>
          <a:solidFill>
            <a:schemeClr val="tx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10136395-90D3-5949-AB47-560D10C8AC0D}"/>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4020202020204" pitchFamily="34" charset="0"/>
                <a:ea typeface="+mn-ea"/>
              </a:rPr>
              <a:t>Confidential</a:t>
            </a:r>
            <a:endParaRPr kumimoji="0" lang="en-US" sz="1200" b="0" i="0" u="none" strike="noStrike" kern="1200" cap="none" spc="0" normalizeH="0" baseline="0" noProof="0" dirty="0">
              <a:ln>
                <a:noFill/>
              </a:ln>
              <a:solidFill>
                <a:prstClr val="black"/>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0697821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36CD35-6364-5E41-B1EC-97E829DE0072}"/>
              </a:ext>
            </a:extLst>
          </p:cNvPr>
          <p:cNvSpPr txBox="1"/>
          <p:nvPr/>
        </p:nvSpPr>
        <p:spPr>
          <a:xfrm>
            <a:off x="624286" y="2065933"/>
            <a:ext cx="484418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What has history taught us we might expect after</a:t>
            </a:r>
            <a:br>
              <a:rPr kumimoji="0" lang="en-US" sz="36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br>
            <a:r>
              <a:rPr kumimoji="0" lang="en-US" sz="36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COVID-19?</a:t>
            </a:r>
          </a:p>
        </p:txBody>
      </p:sp>
      <p:cxnSp>
        <p:nvCxnSpPr>
          <p:cNvPr id="4" name="Straight Connector 3">
            <a:extLst>
              <a:ext uri="{FF2B5EF4-FFF2-40B4-BE49-F238E27FC236}">
                <a16:creationId xmlns:a16="http://schemas.microsoft.com/office/drawing/2014/main" id="{4452A2D0-21F1-024B-9852-BE031A03C502}"/>
              </a:ext>
            </a:extLst>
          </p:cNvPr>
          <p:cNvCxnSpPr/>
          <p:nvPr/>
        </p:nvCxnSpPr>
        <p:spPr>
          <a:xfrm>
            <a:off x="5988424" y="1882204"/>
            <a:ext cx="0" cy="3416320"/>
          </a:xfrm>
          <a:prstGeom prst="line">
            <a:avLst/>
          </a:prstGeom>
          <a:ln w="12700">
            <a:solidFill>
              <a:schemeClr val="accent6"/>
            </a:solidFill>
          </a:ln>
        </p:spPr>
        <p:style>
          <a:lnRef idx="1">
            <a:schemeClr val="accent2"/>
          </a:lnRef>
          <a:fillRef idx="0">
            <a:schemeClr val="accent2"/>
          </a:fillRef>
          <a:effectRef idx="0">
            <a:schemeClr val="accent2"/>
          </a:effectRef>
          <a:fontRef idx="minor">
            <a:schemeClr val="tx1"/>
          </a:fontRef>
        </p:style>
      </p:cxnSp>
      <p:sp>
        <p:nvSpPr>
          <p:cNvPr id="5" name="Content Placeholder 3">
            <a:extLst>
              <a:ext uri="{FF2B5EF4-FFF2-40B4-BE49-F238E27FC236}">
                <a16:creationId xmlns:a16="http://schemas.microsoft.com/office/drawing/2014/main" id="{6C069159-BE2B-D447-A76A-0A1149E34635}"/>
              </a:ext>
            </a:extLst>
          </p:cNvPr>
          <p:cNvSpPr txBox="1">
            <a:spLocks/>
          </p:cNvSpPr>
          <p:nvPr/>
        </p:nvSpPr>
        <p:spPr>
          <a:xfrm>
            <a:off x="7014265" y="1582025"/>
            <a:ext cx="4539376" cy="4351338"/>
          </a:xfrm>
          <a:prstGeom prst="rect">
            <a:avLst/>
          </a:prstGeom>
        </p:spPr>
        <p:txBody>
          <a:bodyPr/>
          <a:lstStyle>
            <a:lvl1pPr marL="228600" indent="-228600" algn="l" defTabSz="914400" rtl="0" eaLnBrk="1" latinLnBrk="0" hangingPunct="1">
              <a:lnSpc>
                <a:spcPct val="90000"/>
              </a:lnSpc>
              <a:spcBef>
                <a:spcPts val="1000"/>
              </a:spcBef>
              <a:buFontTx/>
              <a:buBlip>
                <a:blip r:embed="rId2"/>
              </a:buBlip>
              <a:defRPr sz="28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Tx/>
              <a:buBlip>
                <a:blip r:embed="rId3"/>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Tx/>
              <a:buBlip>
                <a:blip r:embed="rId3"/>
              </a:buBlip>
              <a:defRPr sz="20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Tx/>
              <a:buBlip>
                <a:blip r:embed="rId3"/>
              </a:buBlip>
              <a:defRPr sz="18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Tx/>
              <a:buBlip>
                <a:blip r:embed="rId3"/>
              </a:buBlip>
              <a:defRPr sz="18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3600" b="1" i="0" u="none" strike="noStrike" kern="1200" cap="none" spc="0" normalizeH="0" baseline="0" noProof="0" dirty="0">
                <a:ln>
                  <a:noFill/>
                </a:ln>
                <a:solidFill>
                  <a:prstClr val="white">
                    <a:lumMod val="65000"/>
                  </a:prstClr>
                </a:solidFill>
                <a:effectLst/>
                <a:uLnTx/>
                <a:uFillTx/>
                <a:latin typeface="Arial Narrow" panose="020B0604020202020204" pitchFamily="34" charset="0"/>
                <a:ea typeface="+mn-ea"/>
                <a:cs typeface="Arial Narrow" panose="020B0604020202020204" pitchFamily="34" charset="0"/>
              </a:rPr>
              <a:t>Behavioral Impacts</a:t>
            </a:r>
            <a:br>
              <a:rPr kumimoji="0" lang="en-US" sz="3600" b="1" i="0" u="none" strike="noStrike" kern="1200" cap="none" spc="0" normalizeH="0" baseline="0" noProof="0" dirty="0">
                <a:ln>
                  <a:noFill/>
                </a:ln>
                <a:solidFill>
                  <a:prstClr val="white">
                    <a:lumMod val="65000"/>
                  </a:prstClr>
                </a:solidFill>
                <a:effectLst/>
                <a:uLnTx/>
                <a:uFillTx/>
                <a:latin typeface="Arial Narrow" panose="020B0604020202020204" pitchFamily="34" charset="0"/>
                <a:ea typeface="+mn-ea"/>
                <a:cs typeface="Arial Narrow" panose="020B0604020202020204" pitchFamily="34" charset="0"/>
              </a:rPr>
            </a:br>
            <a:r>
              <a:rPr kumimoji="0" lang="en-US" sz="3600" b="1" i="0" u="none" strike="noStrike" kern="1200" cap="none" spc="0" normalizeH="0" baseline="0" noProof="0" dirty="0">
                <a:ln>
                  <a:noFill/>
                </a:ln>
                <a:solidFill>
                  <a:prstClr val="white">
                    <a:lumMod val="65000"/>
                  </a:prstClr>
                </a:solidFill>
                <a:effectLst/>
                <a:uLnTx/>
                <a:uFillTx/>
                <a:latin typeface="Arial Narrow" panose="020B0604020202020204" pitchFamily="34" charset="0"/>
                <a:ea typeface="+mn-ea"/>
                <a:cs typeface="Arial Narrow" panose="020B0604020202020204" pitchFamily="34" charset="0"/>
              </a:rPr>
              <a:t/>
            </a:r>
            <a:br>
              <a:rPr kumimoji="0" lang="en-US" sz="3600" b="1" i="0" u="none" strike="noStrike" kern="1200" cap="none" spc="0" normalizeH="0" baseline="0" noProof="0" dirty="0">
                <a:ln>
                  <a:noFill/>
                </a:ln>
                <a:solidFill>
                  <a:prstClr val="white">
                    <a:lumMod val="65000"/>
                  </a:prstClr>
                </a:solidFill>
                <a:effectLst/>
                <a:uLnTx/>
                <a:uFillTx/>
                <a:latin typeface="Arial Narrow" panose="020B0604020202020204" pitchFamily="34" charset="0"/>
                <a:ea typeface="+mn-ea"/>
                <a:cs typeface="Arial Narrow" panose="020B0604020202020204" pitchFamily="34" charset="0"/>
              </a:rPr>
            </a:br>
            <a:endParaRPr kumimoji="0" lang="en-US" sz="3600" b="1" i="0" u="none" strike="noStrike" kern="1200" cap="none" spc="0" normalizeH="0" baseline="0" noProof="0" dirty="0">
              <a:ln>
                <a:noFill/>
              </a:ln>
              <a:solidFill>
                <a:prstClr val="white">
                  <a:lumMod val="65000"/>
                </a:prstClr>
              </a:solidFill>
              <a:effectLst/>
              <a:uLnTx/>
              <a:uFillTx/>
              <a:latin typeface="Arial Narrow" panose="020B0604020202020204" pitchFamily="34" charset="0"/>
              <a:ea typeface="+mn-ea"/>
              <a:cs typeface="Arial Narrow"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3600" b="1" i="0" u="none" strike="noStrike" kern="1200" cap="none" spc="0" normalizeH="0" baseline="0" noProof="0" dirty="0">
                <a:ln>
                  <a:noFill/>
                </a:ln>
                <a:solidFill>
                  <a:srgbClr val="FFFF00"/>
                </a:solidFill>
                <a:effectLst/>
                <a:uLnTx/>
                <a:uFillTx/>
                <a:latin typeface="Arial Narrow" panose="020B0604020202020204" pitchFamily="34" charset="0"/>
                <a:ea typeface="+mn-ea"/>
                <a:cs typeface="Arial Narrow" panose="020B0604020202020204" pitchFamily="34" charset="0"/>
              </a:rPr>
              <a:t>Increased Substance Abuse Disorder (SUD)</a:t>
            </a:r>
            <a:br>
              <a:rPr kumimoji="0" lang="en-US" sz="3600" b="1" i="0" u="none" strike="noStrike" kern="1200" cap="none" spc="0" normalizeH="0" baseline="0" noProof="0" dirty="0">
                <a:ln>
                  <a:noFill/>
                </a:ln>
                <a:solidFill>
                  <a:srgbClr val="FFFF00"/>
                </a:solidFill>
                <a:effectLst/>
                <a:uLnTx/>
                <a:uFillTx/>
                <a:latin typeface="Arial Narrow" panose="020B0604020202020204" pitchFamily="34" charset="0"/>
                <a:ea typeface="+mn-ea"/>
                <a:cs typeface="Arial Narrow" panose="020B0604020202020204" pitchFamily="34" charset="0"/>
              </a:rPr>
            </a:br>
            <a:r>
              <a:rPr kumimoji="0" lang="en-US" sz="3600" b="1"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
            </a:r>
            <a:br>
              <a:rPr kumimoji="0" lang="en-US" sz="3600" b="1"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br>
            <a:endParaRPr kumimoji="0" lang="en-US" sz="3600" b="1"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sz="3600" b="1" i="0" u="none" strike="noStrike" kern="1200" cap="none" spc="0" normalizeH="0" baseline="0" noProof="0" dirty="0">
                <a:ln>
                  <a:noFill/>
                </a:ln>
                <a:solidFill>
                  <a:prstClr val="white">
                    <a:lumMod val="65000"/>
                  </a:prstClr>
                </a:solidFill>
                <a:effectLst/>
                <a:uLnTx/>
                <a:uFillTx/>
                <a:latin typeface="Arial Narrow" panose="020B0604020202020204" pitchFamily="34" charset="0"/>
                <a:ea typeface="+mn-ea"/>
                <a:cs typeface="Arial Narrow" panose="020B0604020202020204" pitchFamily="34" charset="0"/>
              </a:rPr>
              <a:t>New Threats</a:t>
            </a:r>
          </a:p>
        </p:txBody>
      </p:sp>
      <p:sp>
        <p:nvSpPr>
          <p:cNvPr id="3" name="Footer Placeholder 2">
            <a:extLst>
              <a:ext uri="{FF2B5EF4-FFF2-40B4-BE49-F238E27FC236}">
                <a16:creationId xmlns:a16="http://schemas.microsoft.com/office/drawing/2014/main" id="{F35C4BBA-B7DA-854E-AA6A-9A44BDA06B1A}"/>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Narrow" panose="020B0604020202020204" pitchFamily="34" charset="0"/>
                <a:ea typeface="+mn-ea"/>
              </a:rPr>
              <a:t>Confidential</a:t>
            </a:r>
            <a:endParaRPr kumimoji="0" lang="en-US" sz="1200" b="0" i="0" u="none" strike="noStrike" kern="1200" cap="none" spc="0" normalizeH="0" baseline="0" noProof="0" dirty="0">
              <a:ln>
                <a:noFill/>
              </a:ln>
              <a:solidFill>
                <a:prstClr val="white"/>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1506097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4BBB1A7D-4E8F-B640-B9E9-FB2A018D9F4D}"/>
              </a:ext>
            </a:extLst>
          </p:cNvPr>
          <p:cNvGrpSpPr/>
          <p:nvPr/>
        </p:nvGrpSpPr>
        <p:grpSpPr>
          <a:xfrm>
            <a:off x="188092" y="146837"/>
            <a:ext cx="4916650" cy="830997"/>
            <a:chOff x="218044" y="146837"/>
            <a:chExt cx="4916650" cy="830997"/>
          </a:xfrm>
        </p:grpSpPr>
        <p:sp>
          <p:nvSpPr>
            <p:cNvPr id="4" name="TextBox 3">
              <a:extLst>
                <a:ext uri="{FF2B5EF4-FFF2-40B4-BE49-F238E27FC236}">
                  <a16:creationId xmlns:a16="http://schemas.microsoft.com/office/drawing/2014/main" id="{D55D4F7C-1CA7-AB4C-A7EB-41DEFB165CCD}"/>
                </a:ext>
              </a:extLst>
            </p:cNvPr>
            <p:cNvSpPr txBox="1"/>
            <p:nvPr/>
          </p:nvSpPr>
          <p:spPr>
            <a:xfrm>
              <a:off x="529326" y="146837"/>
              <a:ext cx="46053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Neglecting important personal or professional responsibilities.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3F0EE549-9EBC-C645-A598-9E84CC270A8F}"/>
                </a:ext>
              </a:extLst>
            </p:cNvPr>
            <p:cNvSpPr/>
            <p:nvPr/>
          </p:nvSpPr>
          <p:spPr>
            <a:xfrm>
              <a:off x="218044" y="180798"/>
              <a:ext cx="361241" cy="361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grpSp>
      <p:grpSp>
        <p:nvGrpSpPr>
          <p:cNvPr id="29" name="Group 28">
            <a:extLst>
              <a:ext uri="{FF2B5EF4-FFF2-40B4-BE49-F238E27FC236}">
                <a16:creationId xmlns:a16="http://schemas.microsoft.com/office/drawing/2014/main" id="{712AEB1D-30C3-5046-A84E-992CF461483E}"/>
              </a:ext>
            </a:extLst>
          </p:cNvPr>
          <p:cNvGrpSpPr/>
          <p:nvPr/>
        </p:nvGrpSpPr>
        <p:grpSpPr>
          <a:xfrm>
            <a:off x="188092" y="1105413"/>
            <a:ext cx="5352762" cy="461665"/>
            <a:chOff x="218044" y="1023339"/>
            <a:chExt cx="5352762" cy="461665"/>
          </a:xfrm>
        </p:grpSpPr>
        <p:sp>
          <p:nvSpPr>
            <p:cNvPr id="5" name="TextBox 4">
              <a:extLst>
                <a:ext uri="{FF2B5EF4-FFF2-40B4-BE49-F238E27FC236}">
                  <a16:creationId xmlns:a16="http://schemas.microsoft.com/office/drawing/2014/main" id="{0A73C1E6-F10D-E141-A1A2-BB2D7660E0EA}"/>
                </a:ext>
              </a:extLst>
            </p:cNvPr>
            <p:cNvSpPr txBox="1"/>
            <p:nvPr/>
          </p:nvSpPr>
          <p:spPr>
            <a:xfrm>
              <a:off x="529326" y="1023339"/>
              <a:ext cx="5041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Isolating from family and friends.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EC031C24-7BC7-A34A-BB06-2225CB130BC5}"/>
                </a:ext>
              </a:extLst>
            </p:cNvPr>
            <p:cNvSpPr/>
            <p:nvPr/>
          </p:nvSpPr>
          <p:spPr>
            <a:xfrm>
              <a:off x="218044" y="1068455"/>
              <a:ext cx="361241" cy="361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grpSp>
      <p:grpSp>
        <p:nvGrpSpPr>
          <p:cNvPr id="30" name="Group 29">
            <a:extLst>
              <a:ext uri="{FF2B5EF4-FFF2-40B4-BE49-F238E27FC236}">
                <a16:creationId xmlns:a16="http://schemas.microsoft.com/office/drawing/2014/main" id="{7974987D-C533-984F-B972-0847C1116A52}"/>
              </a:ext>
            </a:extLst>
          </p:cNvPr>
          <p:cNvGrpSpPr/>
          <p:nvPr/>
        </p:nvGrpSpPr>
        <p:grpSpPr>
          <a:xfrm>
            <a:off x="188092" y="1694657"/>
            <a:ext cx="4916650" cy="461665"/>
            <a:chOff x="218044" y="1899841"/>
            <a:chExt cx="4916650" cy="461665"/>
          </a:xfrm>
        </p:grpSpPr>
        <p:sp>
          <p:nvSpPr>
            <p:cNvPr id="6" name="TextBox 5">
              <a:extLst>
                <a:ext uri="{FF2B5EF4-FFF2-40B4-BE49-F238E27FC236}">
                  <a16:creationId xmlns:a16="http://schemas.microsoft.com/office/drawing/2014/main" id="{7DA040B2-CED3-7F40-9A32-4B81F16720E4}"/>
                </a:ext>
              </a:extLst>
            </p:cNvPr>
            <p:cNvSpPr txBox="1"/>
            <p:nvPr/>
          </p:nvSpPr>
          <p:spPr>
            <a:xfrm>
              <a:off x="529326" y="1899841"/>
              <a:ext cx="4605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New financial difficulties.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CE93CBDC-BF65-8444-BD25-8AE3751C39EF}"/>
                </a:ext>
              </a:extLst>
            </p:cNvPr>
            <p:cNvSpPr/>
            <p:nvPr/>
          </p:nvSpPr>
          <p:spPr>
            <a:xfrm>
              <a:off x="218044" y="1942045"/>
              <a:ext cx="361241" cy="361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grpSp>
      <p:grpSp>
        <p:nvGrpSpPr>
          <p:cNvPr id="31" name="Group 30">
            <a:extLst>
              <a:ext uri="{FF2B5EF4-FFF2-40B4-BE49-F238E27FC236}">
                <a16:creationId xmlns:a16="http://schemas.microsoft.com/office/drawing/2014/main" id="{EAD5D18E-CB5F-7740-923C-6ADB29FF7B72}"/>
              </a:ext>
            </a:extLst>
          </p:cNvPr>
          <p:cNvGrpSpPr/>
          <p:nvPr/>
        </p:nvGrpSpPr>
        <p:grpSpPr>
          <a:xfrm>
            <a:off x="188092" y="2283901"/>
            <a:ext cx="4916650" cy="830997"/>
            <a:chOff x="218044" y="2407011"/>
            <a:chExt cx="4916650" cy="830997"/>
          </a:xfrm>
        </p:grpSpPr>
        <p:sp>
          <p:nvSpPr>
            <p:cNvPr id="7" name="TextBox 6">
              <a:extLst>
                <a:ext uri="{FF2B5EF4-FFF2-40B4-BE49-F238E27FC236}">
                  <a16:creationId xmlns:a16="http://schemas.microsoft.com/office/drawing/2014/main" id="{30A5A15E-B243-B046-8A37-6F0A29EB19C2}"/>
                </a:ext>
              </a:extLst>
            </p:cNvPr>
            <p:cNvSpPr txBox="1"/>
            <p:nvPr/>
          </p:nvSpPr>
          <p:spPr>
            <a:xfrm>
              <a:off x="529326" y="2407011"/>
              <a:ext cx="46053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Lying or stealing from family, friends or other sources.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DFF8B047-314E-FA48-B72D-53944B0DF645}"/>
                </a:ext>
              </a:extLst>
            </p:cNvPr>
            <p:cNvSpPr/>
            <p:nvPr/>
          </p:nvSpPr>
          <p:spPr>
            <a:xfrm>
              <a:off x="218044" y="2452298"/>
              <a:ext cx="361241" cy="361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grpSp>
      <p:grpSp>
        <p:nvGrpSpPr>
          <p:cNvPr id="32" name="Group 31">
            <a:extLst>
              <a:ext uri="{FF2B5EF4-FFF2-40B4-BE49-F238E27FC236}">
                <a16:creationId xmlns:a16="http://schemas.microsoft.com/office/drawing/2014/main" id="{EE7D9C21-95FA-DE46-B6FB-BFE0AA0054AA}"/>
              </a:ext>
            </a:extLst>
          </p:cNvPr>
          <p:cNvGrpSpPr/>
          <p:nvPr/>
        </p:nvGrpSpPr>
        <p:grpSpPr>
          <a:xfrm>
            <a:off x="188092" y="3242477"/>
            <a:ext cx="5493438" cy="461665"/>
            <a:chOff x="218044" y="3283513"/>
            <a:chExt cx="5493438" cy="461665"/>
          </a:xfrm>
        </p:grpSpPr>
        <p:sp>
          <p:nvSpPr>
            <p:cNvPr id="8" name="TextBox 7">
              <a:extLst>
                <a:ext uri="{FF2B5EF4-FFF2-40B4-BE49-F238E27FC236}">
                  <a16:creationId xmlns:a16="http://schemas.microsoft.com/office/drawing/2014/main" id="{805FCB82-9F4A-7D46-9B84-62534856B0E6}"/>
                </a:ext>
              </a:extLst>
            </p:cNvPr>
            <p:cNvSpPr txBox="1"/>
            <p:nvPr/>
          </p:nvSpPr>
          <p:spPr>
            <a:xfrm>
              <a:off x="529325" y="3283513"/>
              <a:ext cx="51821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Changes in </a:t>
              </a: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eating habits or weight.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5C281BC1-56D3-C748-8DCD-B092713BBD9B}"/>
                </a:ext>
              </a:extLst>
            </p:cNvPr>
            <p:cNvSpPr/>
            <p:nvPr/>
          </p:nvSpPr>
          <p:spPr>
            <a:xfrm>
              <a:off x="218044" y="3339785"/>
              <a:ext cx="361241" cy="361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grpSp>
      <p:grpSp>
        <p:nvGrpSpPr>
          <p:cNvPr id="33" name="Group 32">
            <a:extLst>
              <a:ext uri="{FF2B5EF4-FFF2-40B4-BE49-F238E27FC236}">
                <a16:creationId xmlns:a16="http://schemas.microsoft.com/office/drawing/2014/main" id="{B7D217B9-661F-084A-871E-869E1FC9802B}"/>
              </a:ext>
            </a:extLst>
          </p:cNvPr>
          <p:cNvGrpSpPr/>
          <p:nvPr/>
        </p:nvGrpSpPr>
        <p:grpSpPr>
          <a:xfrm>
            <a:off x="188092" y="3831721"/>
            <a:ext cx="4916650" cy="461665"/>
            <a:chOff x="218044" y="4160015"/>
            <a:chExt cx="4916650" cy="461665"/>
          </a:xfrm>
        </p:grpSpPr>
        <p:sp>
          <p:nvSpPr>
            <p:cNvPr id="9" name="TextBox 8">
              <a:extLst>
                <a:ext uri="{FF2B5EF4-FFF2-40B4-BE49-F238E27FC236}">
                  <a16:creationId xmlns:a16="http://schemas.microsoft.com/office/drawing/2014/main" id="{162E2ADD-E6F4-6D4A-9198-E32CCAA7C34B}"/>
                </a:ext>
              </a:extLst>
            </p:cNvPr>
            <p:cNvSpPr txBox="1"/>
            <p:nvPr/>
          </p:nvSpPr>
          <p:spPr>
            <a:xfrm>
              <a:off x="529326" y="4160015"/>
              <a:ext cx="4605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Frequent mood shifts.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F90EC280-3012-934B-AF27-8E9E74085B34}"/>
                </a:ext>
              </a:extLst>
            </p:cNvPr>
            <p:cNvSpPr/>
            <p:nvPr/>
          </p:nvSpPr>
          <p:spPr>
            <a:xfrm>
              <a:off x="218044" y="4213203"/>
              <a:ext cx="361241" cy="361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grpSp>
      <p:grpSp>
        <p:nvGrpSpPr>
          <p:cNvPr id="34" name="Group 33">
            <a:extLst>
              <a:ext uri="{FF2B5EF4-FFF2-40B4-BE49-F238E27FC236}">
                <a16:creationId xmlns:a16="http://schemas.microsoft.com/office/drawing/2014/main" id="{40F16945-E0B8-0142-828B-9685F810FF6E}"/>
              </a:ext>
            </a:extLst>
          </p:cNvPr>
          <p:cNvGrpSpPr/>
          <p:nvPr/>
        </p:nvGrpSpPr>
        <p:grpSpPr>
          <a:xfrm>
            <a:off x="188092" y="4420965"/>
            <a:ext cx="4916650" cy="461665"/>
            <a:chOff x="218044" y="4667185"/>
            <a:chExt cx="4916650" cy="461665"/>
          </a:xfrm>
        </p:grpSpPr>
        <p:sp>
          <p:nvSpPr>
            <p:cNvPr id="10" name="TextBox 9">
              <a:extLst>
                <a:ext uri="{FF2B5EF4-FFF2-40B4-BE49-F238E27FC236}">
                  <a16:creationId xmlns:a16="http://schemas.microsoft.com/office/drawing/2014/main" id="{984E2730-F871-DB46-8472-B5CBCE76568A}"/>
                </a:ext>
              </a:extLst>
            </p:cNvPr>
            <p:cNvSpPr txBox="1"/>
            <p:nvPr/>
          </p:nvSpPr>
          <p:spPr>
            <a:xfrm>
              <a:off x="529326" y="4667185"/>
              <a:ext cx="4605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Physical cravings.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522D8106-E720-044C-B491-918C9B6DB63F}"/>
                </a:ext>
              </a:extLst>
            </p:cNvPr>
            <p:cNvSpPr/>
            <p:nvPr/>
          </p:nvSpPr>
          <p:spPr>
            <a:xfrm>
              <a:off x="218044" y="4723457"/>
              <a:ext cx="361241" cy="361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7</a:t>
              </a:r>
            </a:p>
          </p:txBody>
        </p:sp>
      </p:grpSp>
      <p:grpSp>
        <p:nvGrpSpPr>
          <p:cNvPr id="35" name="Group 34">
            <a:extLst>
              <a:ext uri="{FF2B5EF4-FFF2-40B4-BE49-F238E27FC236}">
                <a16:creationId xmlns:a16="http://schemas.microsoft.com/office/drawing/2014/main" id="{165D0D81-B18B-2C48-B9E7-56BB31A4E4CB}"/>
              </a:ext>
            </a:extLst>
          </p:cNvPr>
          <p:cNvGrpSpPr/>
          <p:nvPr/>
        </p:nvGrpSpPr>
        <p:grpSpPr>
          <a:xfrm>
            <a:off x="188092" y="5010209"/>
            <a:ext cx="4916650" cy="461665"/>
            <a:chOff x="218044" y="5174355"/>
            <a:chExt cx="4916650" cy="461665"/>
          </a:xfrm>
        </p:grpSpPr>
        <p:sp>
          <p:nvSpPr>
            <p:cNvPr id="11" name="TextBox 10">
              <a:extLst>
                <a:ext uri="{FF2B5EF4-FFF2-40B4-BE49-F238E27FC236}">
                  <a16:creationId xmlns:a16="http://schemas.microsoft.com/office/drawing/2014/main" id="{DD39A585-3B6D-9D44-BE93-F4D612E6FD06}"/>
                </a:ext>
              </a:extLst>
            </p:cNvPr>
            <p:cNvSpPr txBox="1"/>
            <p:nvPr/>
          </p:nvSpPr>
          <p:spPr>
            <a:xfrm>
              <a:off x="529326" y="5174355"/>
              <a:ext cx="4605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Trouble with the law.</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60B93153-FC74-194E-A29B-92C843B52591}"/>
                </a:ext>
              </a:extLst>
            </p:cNvPr>
            <p:cNvSpPr/>
            <p:nvPr/>
          </p:nvSpPr>
          <p:spPr>
            <a:xfrm>
              <a:off x="218044" y="5227550"/>
              <a:ext cx="361241" cy="361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8</a:t>
              </a:r>
            </a:p>
          </p:txBody>
        </p:sp>
      </p:grpSp>
      <p:grpSp>
        <p:nvGrpSpPr>
          <p:cNvPr id="36" name="Group 35">
            <a:extLst>
              <a:ext uri="{FF2B5EF4-FFF2-40B4-BE49-F238E27FC236}">
                <a16:creationId xmlns:a16="http://schemas.microsoft.com/office/drawing/2014/main" id="{0F22D34D-530E-5E45-8B13-D5350F92ED4C}"/>
              </a:ext>
            </a:extLst>
          </p:cNvPr>
          <p:cNvGrpSpPr/>
          <p:nvPr/>
        </p:nvGrpSpPr>
        <p:grpSpPr>
          <a:xfrm>
            <a:off x="188092" y="5599453"/>
            <a:ext cx="4916650" cy="461665"/>
            <a:chOff x="218044" y="5681525"/>
            <a:chExt cx="4916650" cy="461665"/>
          </a:xfrm>
        </p:grpSpPr>
        <p:sp>
          <p:nvSpPr>
            <p:cNvPr id="12" name="TextBox 11">
              <a:extLst>
                <a:ext uri="{FF2B5EF4-FFF2-40B4-BE49-F238E27FC236}">
                  <a16:creationId xmlns:a16="http://schemas.microsoft.com/office/drawing/2014/main" id="{0B6E7D99-8D2F-4740-87E3-1A3D00C29E6B}"/>
                </a:ext>
              </a:extLst>
            </p:cNvPr>
            <p:cNvSpPr txBox="1"/>
            <p:nvPr/>
          </p:nvSpPr>
          <p:spPr>
            <a:xfrm>
              <a:off x="529326" y="5681525"/>
              <a:ext cx="4605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Frequent hospital visits.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5B8CB1FA-BFDE-E942-91C5-381AB28926DB}"/>
                </a:ext>
              </a:extLst>
            </p:cNvPr>
            <p:cNvSpPr/>
            <p:nvPr/>
          </p:nvSpPr>
          <p:spPr>
            <a:xfrm>
              <a:off x="218044" y="5731643"/>
              <a:ext cx="361241" cy="361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9</a:t>
              </a:r>
            </a:p>
          </p:txBody>
        </p:sp>
      </p:grpSp>
      <p:grpSp>
        <p:nvGrpSpPr>
          <p:cNvPr id="37" name="Group 36">
            <a:extLst>
              <a:ext uri="{FF2B5EF4-FFF2-40B4-BE49-F238E27FC236}">
                <a16:creationId xmlns:a16="http://schemas.microsoft.com/office/drawing/2014/main" id="{D6543B92-E02E-774F-A8AE-9388C031604D}"/>
              </a:ext>
            </a:extLst>
          </p:cNvPr>
          <p:cNvGrpSpPr/>
          <p:nvPr/>
        </p:nvGrpSpPr>
        <p:grpSpPr>
          <a:xfrm>
            <a:off x="188092" y="6188699"/>
            <a:ext cx="4946602" cy="583686"/>
            <a:chOff x="188092" y="6188699"/>
            <a:chExt cx="4946602" cy="583686"/>
          </a:xfrm>
        </p:grpSpPr>
        <p:sp>
          <p:nvSpPr>
            <p:cNvPr id="13" name="TextBox 12">
              <a:extLst>
                <a:ext uri="{FF2B5EF4-FFF2-40B4-BE49-F238E27FC236}">
                  <a16:creationId xmlns:a16="http://schemas.microsoft.com/office/drawing/2014/main" id="{9C9B2423-D882-6448-ACDB-7A6DDA2B08C7}"/>
                </a:ext>
              </a:extLst>
            </p:cNvPr>
            <p:cNvSpPr txBox="1"/>
            <p:nvPr/>
          </p:nvSpPr>
          <p:spPr>
            <a:xfrm>
              <a:off x="529326" y="6188699"/>
              <a:ext cx="4605368" cy="58368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Promising to quit "tomorrow."</a:t>
              </a:r>
            </a:p>
          </p:txBody>
        </p:sp>
        <p:sp>
          <p:nvSpPr>
            <p:cNvPr id="25" name="Oval 24">
              <a:extLst>
                <a:ext uri="{FF2B5EF4-FFF2-40B4-BE49-F238E27FC236}">
                  <a16:creationId xmlns:a16="http://schemas.microsoft.com/office/drawing/2014/main" id="{C205D580-812C-614F-9092-18ADF30A6E70}"/>
                </a:ext>
              </a:extLst>
            </p:cNvPr>
            <p:cNvSpPr/>
            <p:nvPr/>
          </p:nvSpPr>
          <p:spPr>
            <a:xfrm>
              <a:off x="218044" y="6320144"/>
              <a:ext cx="361241" cy="361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F433F7F5-FDA9-B14E-A2D8-9DC2A21E9DF3}"/>
                </a:ext>
              </a:extLst>
            </p:cNvPr>
            <p:cNvSpPr txBox="1"/>
            <p:nvPr/>
          </p:nvSpPr>
          <p:spPr>
            <a:xfrm>
              <a:off x="188092" y="6356220"/>
              <a:ext cx="3834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10</a:t>
              </a:r>
            </a:p>
          </p:txBody>
        </p:sp>
      </p:grpSp>
      <p:sp>
        <p:nvSpPr>
          <p:cNvPr id="38" name="TextBox 37">
            <a:extLst>
              <a:ext uri="{FF2B5EF4-FFF2-40B4-BE49-F238E27FC236}">
                <a16:creationId xmlns:a16="http://schemas.microsoft.com/office/drawing/2014/main" id="{1F382567-B2C9-A84B-B34F-D0ED01D658A3}"/>
              </a:ext>
            </a:extLst>
          </p:cNvPr>
          <p:cNvSpPr txBox="1"/>
          <p:nvPr/>
        </p:nvSpPr>
        <p:spPr>
          <a:xfrm>
            <a:off x="6977575" y="2690429"/>
            <a:ext cx="45720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Arial Black" panose="020B0604020202020204" pitchFamily="34" charset="0"/>
                <a:ea typeface="+mn-ea"/>
                <a:cs typeface="Arial Black" panose="020B0604020202020204" pitchFamily="34" charset="0"/>
              </a:rPr>
              <a:t>10 Signs </a:t>
            </a:r>
            <a:r>
              <a:rPr kumimoji="0" lang="en-US" sz="36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of possible trouble.</a:t>
            </a:r>
          </a:p>
        </p:txBody>
      </p:sp>
    </p:spTree>
    <p:extLst>
      <p:ext uri="{BB962C8B-B14F-4D97-AF65-F5344CB8AC3E}">
        <p14:creationId xmlns:p14="http://schemas.microsoft.com/office/powerpoint/2010/main" val="23565030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1876A6-B39F-724C-A0CD-164D006D3FB0}"/>
              </a:ext>
            </a:extLst>
          </p:cNvPr>
          <p:cNvSpPr txBox="1"/>
          <p:nvPr/>
        </p:nvSpPr>
        <p:spPr>
          <a:xfrm>
            <a:off x="5860595" y="1138046"/>
            <a:ext cx="633140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We expect trends we saw before COVID-19 to continue.</a:t>
            </a:r>
          </a:p>
        </p:txBody>
      </p:sp>
      <p:pic>
        <p:nvPicPr>
          <p:cNvPr id="3" name="Picture 2" descr="A screenshot of a video game&#10;&#10;Description automatically generated">
            <a:extLst>
              <a:ext uri="{FF2B5EF4-FFF2-40B4-BE49-F238E27FC236}">
                <a16:creationId xmlns:a16="http://schemas.microsoft.com/office/drawing/2014/main" id="{86A21E7A-E472-BF4E-9F65-AB512D3DD1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070" y="1237129"/>
            <a:ext cx="4773706" cy="4773706"/>
          </a:xfrm>
          <a:prstGeom prst="rect">
            <a:avLst/>
          </a:prstGeom>
        </p:spPr>
      </p:pic>
      <p:sp>
        <p:nvSpPr>
          <p:cNvPr id="6" name="Content Placeholder 2">
            <a:extLst>
              <a:ext uri="{FF2B5EF4-FFF2-40B4-BE49-F238E27FC236}">
                <a16:creationId xmlns:a16="http://schemas.microsoft.com/office/drawing/2014/main" id="{BC8872DD-0843-774F-B1B6-D2435435DB7B}"/>
              </a:ext>
            </a:extLst>
          </p:cNvPr>
          <p:cNvSpPr txBox="1">
            <a:spLocks/>
          </p:cNvSpPr>
          <p:nvPr/>
        </p:nvSpPr>
        <p:spPr>
          <a:xfrm>
            <a:off x="6331406" y="2337470"/>
            <a:ext cx="5181600" cy="2005931"/>
          </a:xfrm>
          <a:prstGeom prst="rect">
            <a:avLst/>
          </a:prstGeom>
        </p:spPr>
        <p:txBody>
          <a:bodyPr>
            <a:normAutofit fontScale="92500"/>
          </a:bodyPr>
          <a:lstStyle>
            <a:lvl1pPr marL="228600" indent="-228600" algn="l" defTabSz="914400" rtl="0" eaLnBrk="1" latinLnBrk="0" hangingPunct="1">
              <a:lnSpc>
                <a:spcPct val="90000"/>
              </a:lnSpc>
              <a:spcBef>
                <a:spcPts val="1000"/>
              </a:spcBef>
              <a:buFontTx/>
              <a:buBlip>
                <a:blip r:embed="rId3"/>
              </a:buBlip>
              <a:defRPr sz="2800" b="1"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Tx/>
              <a:buBlip>
                <a:blip r:embed="rId4"/>
              </a:buBlip>
              <a:defRPr sz="2400" b="1"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Tx/>
              <a:buBlip>
                <a:blip r:embed="rId4"/>
              </a:buBlip>
              <a:defRPr sz="2000" b="1"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Tx/>
              <a:buBlip>
                <a:blip r:embed="rId4"/>
              </a:buBlip>
              <a:defRPr sz="1800" b="1"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Tx/>
              <a:buBlip>
                <a:blip r:embed="rId4"/>
              </a:buBlip>
              <a:defRPr sz="18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28600" algn="l" defTabSz="914400" rtl="0" eaLnBrk="1" fontAlgn="auto" latinLnBrk="0" hangingPunct="1">
              <a:lnSpc>
                <a:spcPct val="110000"/>
              </a:lnSpc>
              <a:spcBef>
                <a:spcPts val="1000"/>
              </a:spcBef>
              <a:spcAft>
                <a:spcPts val="8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Psychostimulants and fentanyl continue to emerge as a growing threat.</a:t>
            </a:r>
          </a:p>
          <a:p>
            <a:pPr marL="285750" marR="0" lvl="0" indent="-228600" algn="l" defTabSz="914400" rtl="0" eaLnBrk="1" fontAlgn="auto" latinLnBrk="0" hangingPunct="1">
              <a:lnSpc>
                <a:spcPct val="110000"/>
              </a:lnSpc>
              <a:spcBef>
                <a:spcPts val="1000"/>
              </a:spcBef>
              <a:spcAft>
                <a:spcPts val="8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Workplace vaping may follow trend in schools to THC (or other)-tainted oils.</a:t>
            </a:r>
          </a:p>
          <a:p>
            <a:pPr marL="228600" marR="0" lvl="0" indent="-228600" algn="l" defTabSz="914400" rtl="0" eaLnBrk="1" fontAlgn="auto" latinLnBrk="0" hangingPunct="1">
              <a:lnSpc>
                <a:spcPct val="90000"/>
              </a:lnSpc>
              <a:spcBef>
                <a:spcPts val="1000"/>
              </a:spcBef>
              <a:spcAft>
                <a:spcPts val="0"/>
              </a:spcAft>
              <a:buClrTx/>
              <a:buSzTx/>
              <a:buFontTx/>
              <a:buBlip>
                <a:blip r:embed="rId3"/>
              </a:buBlip>
              <a:tabLst/>
              <a:defRPr/>
            </a:pPr>
            <a:endParaRPr kumimoji="0" lang="en-US" sz="2800" b="1"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5" name="Rectangle 4">
            <a:extLst>
              <a:ext uri="{FF2B5EF4-FFF2-40B4-BE49-F238E27FC236}">
                <a16:creationId xmlns:a16="http://schemas.microsoft.com/office/drawing/2014/main" id="{EC8D6D58-7E6C-D24A-87E3-5E1B92F781E6}"/>
              </a:ext>
            </a:extLst>
          </p:cNvPr>
          <p:cNvSpPr/>
          <p:nvPr/>
        </p:nvSpPr>
        <p:spPr>
          <a:xfrm>
            <a:off x="6167717" y="4609542"/>
            <a:ext cx="573293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Arial" panose="020B0604020202020204"/>
                <a:ea typeface="+mn-ea"/>
                <a:cs typeface="+mn-cs"/>
              </a:rPr>
              <a:t>“…with the successful reduction in the CPD availability, more users may shift to abusing heroin, illicitly produced synthetic opioids, and methamphetamine to obtain similar effects…”</a:t>
            </a:r>
            <a:r>
              <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rPr>
              <a:t/>
            </a:r>
            <a:br>
              <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rPr>
            </a:b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DEA 2019 National Drug Threat Assessment</a:t>
            </a:r>
          </a:p>
        </p:txBody>
      </p:sp>
      <p:sp>
        <p:nvSpPr>
          <p:cNvPr id="2" name="Footer Placeholder 1">
            <a:extLst>
              <a:ext uri="{FF2B5EF4-FFF2-40B4-BE49-F238E27FC236}">
                <a16:creationId xmlns:a16="http://schemas.microsoft.com/office/drawing/2014/main" id="{08D68094-037D-1743-AB71-C2801606B186}"/>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4020202020204" pitchFamily="34" charset="0"/>
                <a:ea typeface="+mn-ea"/>
              </a:rPr>
              <a:t>Confidential</a:t>
            </a:r>
            <a:endParaRPr kumimoji="0" lang="en-US" sz="1200" b="0" i="0" u="none" strike="noStrike" kern="1200" cap="none" spc="0" normalizeH="0" baseline="0" noProof="0" dirty="0">
              <a:ln>
                <a:noFill/>
              </a:ln>
              <a:solidFill>
                <a:prstClr val="black"/>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894742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Asset Owner</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Member Updates </a:t>
            </a:r>
          </a:p>
          <a:p>
            <a:pPr marL="0" indent="0">
              <a:buNone/>
            </a:pPr>
            <a:r>
              <a:rPr lang="en-US" sz="4000" dirty="0" smtClean="0"/>
              <a:t>New Site Information, Updates or Changes?</a:t>
            </a:r>
            <a:endParaRPr lang="en-US" sz="4000" dirty="0"/>
          </a:p>
        </p:txBody>
      </p:sp>
      <p:sp>
        <p:nvSpPr>
          <p:cNvPr id="4" name="Footer Placeholder 3"/>
          <p:cNvSpPr>
            <a:spLocks noGrp="1"/>
          </p:cNvSpPr>
          <p:nvPr>
            <p:ph type="ftr" sz="quarter" idx="11"/>
          </p:nvPr>
        </p:nvSpPr>
        <p:spPr/>
        <p:txBody>
          <a:bodyPr/>
          <a:lstStyle/>
          <a:p>
            <a:endParaRPr lang="es-ES_tradnl" dirty="0"/>
          </a:p>
        </p:txBody>
      </p:sp>
    </p:spTree>
    <p:extLst>
      <p:ext uri="{BB962C8B-B14F-4D97-AF65-F5344CB8AC3E}">
        <p14:creationId xmlns:p14="http://schemas.microsoft.com/office/powerpoint/2010/main" val="416790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28AA432-B823-5948-9D4B-B70C6A278A3A}"/>
              </a:ext>
            </a:extLst>
          </p:cNvPr>
          <p:cNvSpPr>
            <a:spLocks noGrp="1"/>
          </p:cNvSpPr>
          <p:nvPr>
            <p:ph type="title"/>
          </p:nvPr>
        </p:nvSpPr>
        <p:spPr>
          <a:xfrm>
            <a:off x="439876" y="901850"/>
            <a:ext cx="3101346" cy="1013800"/>
          </a:xfrm>
        </p:spPr>
        <p:txBody>
          <a:bodyPr>
            <a:normAutofit fontScale="90000"/>
          </a:bodyPr>
          <a:lstStyle/>
          <a:p>
            <a:r>
              <a:rPr lang="en-US" dirty="0" smtClean="0"/>
              <a:t>Thank you for Breakfast</a:t>
            </a:r>
            <a:r>
              <a:rPr lang="en-US" dirty="0"/>
              <a:t/>
            </a:r>
            <a:br>
              <a:rPr lang="en-US" dirty="0"/>
            </a:b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67" y="2085639"/>
            <a:ext cx="5749427" cy="4685048"/>
          </a:xfrm>
          <a:prstGeom prst="rect">
            <a:avLst/>
          </a:prstGeom>
        </p:spPr>
      </p:pic>
    </p:spTree>
    <p:extLst>
      <p:ext uri="{BB962C8B-B14F-4D97-AF65-F5344CB8AC3E}">
        <p14:creationId xmlns:p14="http://schemas.microsoft.com/office/powerpoint/2010/main" val="99976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Topic</a:t>
            </a:r>
            <a:endParaRPr lang="en-US" dirty="0"/>
          </a:p>
        </p:txBody>
      </p:sp>
      <p:sp>
        <p:nvSpPr>
          <p:cNvPr id="3" name="Content Placeholder 2"/>
          <p:cNvSpPr>
            <a:spLocks noGrp="1"/>
          </p:cNvSpPr>
          <p:nvPr>
            <p:ph idx="1"/>
          </p:nvPr>
        </p:nvSpPr>
        <p:spPr/>
        <p:txBody>
          <a:bodyPr/>
          <a:lstStyle/>
          <a:p>
            <a:pPr marL="0" indent="0">
              <a:buNone/>
            </a:pPr>
            <a:r>
              <a:rPr lang="en-US" dirty="0" smtClean="0"/>
              <a:t>Speaker John Minyard</a:t>
            </a:r>
          </a:p>
          <a:p>
            <a:pPr marL="0" indent="0">
              <a:buNone/>
            </a:pPr>
            <a:r>
              <a:rPr lang="en-US" dirty="0" smtClean="0"/>
              <a:t>Topic “Decision </a:t>
            </a:r>
            <a:r>
              <a:rPr lang="en-US" dirty="0"/>
              <a:t>Making</a:t>
            </a:r>
            <a:r>
              <a:rPr lang="en-US" dirty="0" smtClean="0"/>
              <a:t>” Decisions </a:t>
            </a:r>
            <a:r>
              <a:rPr lang="en-US" dirty="0"/>
              <a:t>leaders make in these uncertain times.</a:t>
            </a:r>
          </a:p>
          <a:p>
            <a:pPr marL="0" indent="0">
              <a:buNone/>
            </a:pPr>
            <a:endParaRPr lang="en-US" dirty="0"/>
          </a:p>
        </p:txBody>
      </p:sp>
      <p:sp>
        <p:nvSpPr>
          <p:cNvPr id="4" name="Footer Placeholder 3"/>
          <p:cNvSpPr>
            <a:spLocks noGrp="1"/>
          </p:cNvSpPr>
          <p:nvPr>
            <p:ph type="ftr" sz="quarter" idx="11"/>
          </p:nvPr>
        </p:nvSpPr>
        <p:spPr/>
        <p:txBody>
          <a:bodyPr/>
          <a:lstStyle/>
          <a:p>
            <a:endParaRPr lang="es-ES_tradnl" dirty="0"/>
          </a:p>
        </p:txBody>
      </p:sp>
    </p:spTree>
    <p:extLst>
      <p:ext uri="{BB962C8B-B14F-4D97-AF65-F5344CB8AC3E}">
        <p14:creationId xmlns:p14="http://schemas.microsoft.com/office/powerpoint/2010/main" val="425781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Business</a:t>
            </a:r>
            <a:endParaRPr lang="en-US" dirty="0"/>
          </a:p>
        </p:txBody>
      </p:sp>
      <p:sp>
        <p:nvSpPr>
          <p:cNvPr id="3" name="Content Placeholder 2"/>
          <p:cNvSpPr>
            <a:spLocks noGrp="1"/>
          </p:cNvSpPr>
          <p:nvPr>
            <p:ph idx="1"/>
          </p:nvPr>
        </p:nvSpPr>
        <p:spPr/>
        <p:txBody>
          <a:bodyPr/>
          <a:lstStyle/>
          <a:p>
            <a:r>
              <a:rPr lang="en-US" dirty="0" smtClean="0"/>
              <a:t>Future Topics?</a:t>
            </a:r>
          </a:p>
          <a:p>
            <a:r>
              <a:rPr lang="en-US" dirty="0" smtClean="0"/>
              <a:t>November Meeting is the same day as HBR Golf Tournament</a:t>
            </a:r>
          </a:p>
          <a:p>
            <a:r>
              <a:rPr lang="en-US" dirty="0" smtClean="0"/>
              <a:t>December Meeting will be combined with Crane, Rigging and Lifting on December 14</a:t>
            </a:r>
            <a:r>
              <a:rPr lang="en-US" baseline="30000" dirty="0" smtClean="0"/>
              <a:t>th</a:t>
            </a:r>
            <a:r>
              <a:rPr lang="en-US" dirty="0"/>
              <a:t> </a:t>
            </a:r>
            <a:r>
              <a:rPr lang="en-US" dirty="0" smtClean="0"/>
              <a:t>Due to Christmas.</a:t>
            </a:r>
          </a:p>
          <a:p>
            <a:r>
              <a:rPr lang="en-US" dirty="0" smtClean="0"/>
              <a:t>Meetings will be in person ongoing in the HASC Auditorium or Room 9. Look for announcements. </a:t>
            </a:r>
            <a:endParaRPr lang="en-US" dirty="0"/>
          </a:p>
        </p:txBody>
      </p:sp>
      <p:sp>
        <p:nvSpPr>
          <p:cNvPr id="4" name="Footer Placeholder 3"/>
          <p:cNvSpPr>
            <a:spLocks noGrp="1"/>
          </p:cNvSpPr>
          <p:nvPr>
            <p:ph type="ftr" sz="quarter" idx="11"/>
          </p:nvPr>
        </p:nvSpPr>
        <p:spPr/>
        <p:txBody>
          <a:bodyPr/>
          <a:lstStyle/>
          <a:p>
            <a:endParaRPr lang="es-ES_tradnl" dirty="0"/>
          </a:p>
        </p:txBody>
      </p:sp>
    </p:spTree>
    <p:extLst>
      <p:ext uri="{BB962C8B-B14F-4D97-AF65-F5344CB8AC3E}">
        <p14:creationId xmlns:p14="http://schemas.microsoft.com/office/powerpoint/2010/main" val="277936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4D54-6866-C94B-A468-A953E8A778CA}"/>
              </a:ext>
            </a:extLst>
          </p:cNvPr>
          <p:cNvSpPr>
            <a:spLocks noGrp="1"/>
          </p:cNvSpPr>
          <p:nvPr>
            <p:ph type="ctrTitle"/>
          </p:nvPr>
        </p:nvSpPr>
        <p:spPr/>
        <p:txBody>
          <a:bodyPr/>
          <a:lstStyle/>
          <a:p>
            <a:r>
              <a:rPr lang="es-ES_tradnl" dirty="0" err="1" smtClean="0"/>
              <a:t>Questions</a:t>
            </a:r>
            <a:r>
              <a:rPr lang="es-ES_tradnl" dirty="0" smtClean="0"/>
              <a:t>?</a:t>
            </a:r>
            <a:endParaRPr lang="es-ES_tradnl" dirty="0"/>
          </a:p>
        </p:txBody>
      </p:sp>
      <p:sp>
        <p:nvSpPr>
          <p:cNvPr id="11" name="Footer Placeholder 10">
            <a:extLst>
              <a:ext uri="{FF2B5EF4-FFF2-40B4-BE49-F238E27FC236}">
                <a16:creationId xmlns:a16="http://schemas.microsoft.com/office/drawing/2014/main" id="{64627662-2923-EA4E-B7E5-F78A6D64BE86}"/>
              </a:ext>
            </a:extLst>
          </p:cNvPr>
          <p:cNvSpPr>
            <a:spLocks noGrp="1"/>
          </p:cNvSpPr>
          <p:nvPr>
            <p:ph type="ftr" sz="quarter" idx="11"/>
          </p:nvPr>
        </p:nvSpPr>
        <p:spPr/>
        <p:txBody>
          <a:bodyPr/>
          <a:lstStyle/>
          <a:p>
            <a:endParaRPr lang="es-ES_tradnl" dirty="0"/>
          </a:p>
        </p:txBody>
      </p:sp>
    </p:spTree>
    <p:extLst>
      <p:ext uri="{BB962C8B-B14F-4D97-AF65-F5344CB8AC3E}">
        <p14:creationId xmlns:p14="http://schemas.microsoft.com/office/powerpoint/2010/main" val="497940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4D54-6866-C94B-A468-A953E8A778CA}"/>
              </a:ext>
            </a:extLst>
          </p:cNvPr>
          <p:cNvSpPr>
            <a:spLocks noGrp="1"/>
          </p:cNvSpPr>
          <p:nvPr>
            <p:ph type="ctrTitle"/>
          </p:nvPr>
        </p:nvSpPr>
        <p:spPr/>
        <p:txBody>
          <a:bodyPr/>
          <a:lstStyle/>
          <a:p>
            <a:r>
              <a:rPr lang="es-ES_tradnl" dirty="0" err="1" smtClean="0"/>
              <a:t>Thank</a:t>
            </a:r>
            <a:r>
              <a:rPr lang="es-ES_tradnl" dirty="0" smtClean="0"/>
              <a:t> </a:t>
            </a:r>
            <a:r>
              <a:rPr lang="es-ES_tradnl" dirty="0" err="1" smtClean="0"/>
              <a:t>you</a:t>
            </a:r>
            <a:r>
              <a:rPr lang="es-ES_tradnl" dirty="0" smtClean="0"/>
              <a:t> </a:t>
            </a:r>
            <a:r>
              <a:rPr lang="es-ES_tradnl" dirty="0" err="1" smtClean="0"/>
              <a:t>for</a:t>
            </a:r>
            <a:r>
              <a:rPr lang="es-ES_tradnl" dirty="0" smtClean="0"/>
              <a:t> </a:t>
            </a:r>
            <a:r>
              <a:rPr lang="es-ES_tradnl" dirty="0" err="1" smtClean="0"/>
              <a:t>attending</a:t>
            </a:r>
            <a:r>
              <a:rPr lang="es-ES_tradnl" dirty="0" smtClean="0"/>
              <a:t>! </a:t>
            </a:r>
            <a:endParaRPr lang="es-ES_tradnl" dirty="0"/>
          </a:p>
        </p:txBody>
      </p:sp>
      <p:sp>
        <p:nvSpPr>
          <p:cNvPr id="3" name="Subtitle 2">
            <a:extLst>
              <a:ext uri="{FF2B5EF4-FFF2-40B4-BE49-F238E27FC236}">
                <a16:creationId xmlns:a16="http://schemas.microsoft.com/office/drawing/2014/main" id="{3B1AFBCA-A16B-7A46-ADE6-8E4447E05BD9}"/>
              </a:ext>
            </a:extLst>
          </p:cNvPr>
          <p:cNvSpPr>
            <a:spLocks noGrp="1"/>
          </p:cNvSpPr>
          <p:nvPr>
            <p:ph type="subTitle" idx="1"/>
          </p:nvPr>
        </p:nvSpPr>
        <p:spPr>
          <a:xfrm>
            <a:off x="581194" y="4529614"/>
            <a:ext cx="8783143" cy="590321"/>
          </a:xfrm>
        </p:spPr>
        <p:txBody>
          <a:bodyPr/>
          <a:lstStyle/>
          <a:p>
            <a:r>
              <a:rPr lang="es-ES_tradnl" dirty="0" err="1" smtClean="0"/>
              <a:t>Contact</a:t>
            </a:r>
            <a:r>
              <a:rPr lang="es-ES_tradnl" dirty="0" smtClean="0"/>
              <a:t> </a:t>
            </a:r>
            <a:r>
              <a:rPr lang="es-ES_tradnl" dirty="0" err="1" smtClean="0"/>
              <a:t>us</a:t>
            </a:r>
            <a:r>
              <a:rPr lang="es-ES_tradnl" dirty="0" smtClean="0"/>
              <a:t> at </a:t>
            </a:r>
            <a:r>
              <a:rPr lang="es-ES_tradnl" dirty="0" smtClean="0">
                <a:hlinkClick r:id="rId2"/>
              </a:rPr>
              <a:t>Admin@houbrt.com</a:t>
            </a:r>
            <a:r>
              <a:rPr lang="es-ES_tradnl" dirty="0" smtClean="0"/>
              <a:t> </a:t>
            </a:r>
            <a:endParaRPr lang="es-ES_tradnl" dirty="0"/>
          </a:p>
        </p:txBody>
      </p:sp>
      <p:sp>
        <p:nvSpPr>
          <p:cNvPr id="11" name="Footer Placeholder 10">
            <a:extLst>
              <a:ext uri="{FF2B5EF4-FFF2-40B4-BE49-F238E27FC236}">
                <a16:creationId xmlns:a16="http://schemas.microsoft.com/office/drawing/2014/main" id="{64627662-2923-EA4E-B7E5-F78A6D64BE86}"/>
              </a:ext>
            </a:extLst>
          </p:cNvPr>
          <p:cNvSpPr>
            <a:spLocks noGrp="1"/>
          </p:cNvSpPr>
          <p:nvPr>
            <p:ph type="ftr" sz="quarter" idx="11"/>
          </p:nvPr>
        </p:nvSpPr>
        <p:spPr>
          <a:xfrm>
            <a:off x="581194" y="5034225"/>
            <a:ext cx="6917210" cy="1282712"/>
          </a:xfrm>
        </p:spPr>
        <p:txBody>
          <a:bodyPr/>
          <a:lstStyle/>
          <a:p>
            <a:r>
              <a:rPr lang="en-US" sz="1400" b="1" dirty="0"/>
              <a:t>Houston Business Roundtable</a:t>
            </a:r>
          </a:p>
          <a:p>
            <a:r>
              <a:rPr lang="en-US" sz="1400" b="1" dirty="0"/>
              <a:t>5213 Center Street</a:t>
            </a:r>
          </a:p>
          <a:p>
            <a:r>
              <a:rPr lang="en-US" sz="1400" b="1" dirty="0"/>
              <a:t>Pasadena, Texas 77504</a:t>
            </a:r>
          </a:p>
          <a:p>
            <a:r>
              <a:rPr lang="en-US" sz="1400" b="1" dirty="0"/>
              <a:t>P: 713-645-0923</a:t>
            </a:r>
          </a:p>
          <a:p>
            <a:r>
              <a:rPr lang="en-US" sz="1400" b="1" dirty="0"/>
              <a:t>F: 713-645-2812</a:t>
            </a:r>
          </a:p>
        </p:txBody>
      </p:sp>
    </p:spTree>
    <p:extLst>
      <p:ext uri="{BB962C8B-B14F-4D97-AF65-F5344CB8AC3E}">
        <p14:creationId xmlns:p14="http://schemas.microsoft.com/office/powerpoint/2010/main" val="20679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28AA432-B823-5948-9D4B-B70C6A278A3A}"/>
              </a:ext>
            </a:extLst>
          </p:cNvPr>
          <p:cNvSpPr>
            <a:spLocks noGrp="1"/>
          </p:cNvSpPr>
          <p:nvPr>
            <p:ph type="title"/>
          </p:nvPr>
        </p:nvSpPr>
        <p:spPr/>
        <p:txBody>
          <a:bodyPr>
            <a:normAutofit fontScale="90000"/>
          </a:bodyPr>
          <a:lstStyle/>
          <a:p>
            <a:r>
              <a:rPr lang="en-US" dirty="0"/>
              <a:t>ANTI-TRUST GUIDELINES FOR CONDUCTING MEETINGS</a:t>
            </a:r>
            <a:br>
              <a:rPr lang="en-US" dirty="0"/>
            </a:br>
            <a:endParaRPr lang="en-US" dirty="0"/>
          </a:p>
        </p:txBody>
      </p:sp>
      <p:sp>
        <p:nvSpPr>
          <p:cNvPr id="17" name="Content Placeholder 16">
            <a:extLst>
              <a:ext uri="{FF2B5EF4-FFF2-40B4-BE49-F238E27FC236}">
                <a16:creationId xmlns:a16="http://schemas.microsoft.com/office/drawing/2014/main" id="{E4C4B46E-9E9F-AB47-B21E-046C51B64EEC}"/>
              </a:ext>
            </a:extLst>
          </p:cNvPr>
          <p:cNvSpPr>
            <a:spLocks noGrp="1"/>
          </p:cNvSpPr>
          <p:nvPr>
            <p:ph idx="1"/>
          </p:nvPr>
        </p:nvSpPr>
        <p:spPr/>
        <p:txBody>
          <a:bodyPr>
            <a:normAutofit fontScale="47500" lnSpcReduction="20000"/>
          </a:bodyPr>
          <a:lstStyle/>
          <a:p>
            <a:pPr marL="0" indent="0" algn="just">
              <a:spcBef>
                <a:spcPct val="0"/>
              </a:spcBef>
              <a:buNone/>
              <a:defRPr/>
            </a:pPr>
            <a:r>
              <a:rPr lang="en-US" altLang="en-US" sz="2000" dirty="0"/>
              <a:t>HBR appreciates your willingness to be an important part of this organization and the services provided to our industry.</a:t>
            </a:r>
          </a:p>
          <a:p>
            <a:pPr marL="0" indent="0">
              <a:spcBef>
                <a:spcPct val="0"/>
              </a:spcBef>
              <a:buNone/>
              <a:defRPr/>
            </a:pPr>
            <a:endParaRPr lang="en-US" altLang="en-US" sz="2000" dirty="0"/>
          </a:p>
          <a:p>
            <a:pPr marL="0" indent="0" algn="just">
              <a:spcBef>
                <a:spcPct val="0"/>
              </a:spcBef>
              <a:buNone/>
              <a:defRPr/>
            </a:pPr>
            <a:r>
              <a:rPr lang="en-US" altLang="en-US" sz="2000" dirty="0"/>
              <a:t>The following guidelines shall be followed in conducting meetings of HBR.  This is not an exhaustive list of every possible subject to be avoided; in the event you have doubts about the propriety of any matter to be discussed in a meeting, our legal counsel is available for consultation.  Generally, the anti-trust laws proscribe unlawful combinations or agreements.  Sometimes “agreements” may be inferred from conduct.  HBR wants to avoid even the appearance of impropriety and this is the spirit of these guidelines. </a:t>
            </a:r>
          </a:p>
          <a:p>
            <a:pPr marL="0" indent="0">
              <a:spcBef>
                <a:spcPct val="0"/>
              </a:spcBef>
              <a:buNone/>
              <a:defRPr/>
            </a:pPr>
            <a:endParaRPr lang="en-US" altLang="en-US" dirty="0"/>
          </a:p>
          <a:p>
            <a:pPr marL="1256111" indent="-628056">
              <a:spcBef>
                <a:spcPct val="0"/>
              </a:spcBef>
              <a:buFont typeface="Wingdings" panose="05000000000000000000" pitchFamily="2" charset="2"/>
              <a:buChar char="v"/>
              <a:defRPr/>
            </a:pPr>
            <a:r>
              <a:rPr lang="en-US" altLang="en-US" dirty="0"/>
              <a:t>Do not discuss the prices of goods or services of any particular company(s).</a:t>
            </a:r>
          </a:p>
          <a:p>
            <a:pPr marL="1256111" indent="-628056">
              <a:spcBef>
                <a:spcPct val="0"/>
              </a:spcBef>
              <a:buFont typeface="Wingdings" panose="05000000000000000000" pitchFamily="2" charset="2"/>
              <a:buChar char="v"/>
              <a:defRPr/>
            </a:pPr>
            <a:r>
              <a:rPr lang="en-US" altLang="en-US" dirty="0"/>
              <a:t>Do not disparage the goods or services of any particular company(s)</a:t>
            </a:r>
          </a:p>
          <a:p>
            <a:pPr marL="1256111" indent="-628056">
              <a:spcBef>
                <a:spcPct val="0"/>
              </a:spcBef>
              <a:buFont typeface="Wingdings" panose="05000000000000000000" pitchFamily="2" charset="2"/>
              <a:buChar char="v"/>
              <a:defRPr/>
            </a:pPr>
            <a:r>
              <a:rPr lang="en-US" altLang="en-US" dirty="0"/>
              <a:t>Do not recommend the selection of any particular company as a supplier or customer</a:t>
            </a:r>
          </a:p>
          <a:p>
            <a:pPr marL="1256111" indent="-628056">
              <a:spcBef>
                <a:spcPct val="0"/>
              </a:spcBef>
              <a:buFont typeface="Wingdings" panose="05000000000000000000" pitchFamily="2" charset="2"/>
              <a:buChar char="v"/>
              <a:defRPr/>
            </a:pPr>
            <a:r>
              <a:rPr lang="en-US" altLang="en-US" dirty="0"/>
              <a:t>Do not urge or counsel that participating companies engage in any concerted activity to accomplish any unlawful purpose, i.e., boycotting any company or coercing a company to take some desired action.</a:t>
            </a:r>
          </a:p>
          <a:p>
            <a:pPr marL="1256111" indent="-628056">
              <a:spcBef>
                <a:spcPct val="0"/>
              </a:spcBef>
              <a:buFont typeface="Wingdings" panose="05000000000000000000" pitchFamily="2" charset="2"/>
              <a:buChar char="v"/>
              <a:defRPr/>
            </a:pPr>
            <a:r>
              <a:rPr lang="en-US" altLang="en-US" dirty="0"/>
              <a:t>Do not discuss matters which may be trade secrets or confidential to any company, i.e. don’t engage in “off the record” comments or state matters “not to be repeated out of this room”.</a:t>
            </a:r>
          </a:p>
          <a:p>
            <a:pPr marL="1256111" indent="-628056">
              <a:spcBef>
                <a:spcPct val="0"/>
              </a:spcBef>
              <a:buFont typeface="Wingdings" panose="05000000000000000000" pitchFamily="2" charset="2"/>
              <a:buChar char="v"/>
              <a:defRPr/>
            </a:pPr>
            <a:r>
              <a:rPr lang="en-US" altLang="en-US" dirty="0"/>
              <a:t>Do not propose secret or “rump” sessions after the official meeting is adjourned to discuss matters which cannot lawfully be discussed at the official meeting.</a:t>
            </a:r>
          </a:p>
          <a:p>
            <a:pPr marL="1256111" indent="-628056">
              <a:spcBef>
                <a:spcPct val="0"/>
              </a:spcBef>
              <a:buFont typeface="Wingdings" panose="05000000000000000000" pitchFamily="2" charset="2"/>
              <a:buChar char="v"/>
              <a:defRPr/>
            </a:pPr>
            <a:r>
              <a:rPr lang="en-US" altLang="en-US" dirty="0"/>
              <a:t>Do not recommend or sponsor the gathering of statistical data, the publishing of standards, or doing joint research without advance written approval of the Operating Committee of HBR. </a:t>
            </a:r>
          </a:p>
          <a:p>
            <a:pPr marL="1256111" indent="-628056">
              <a:spcBef>
                <a:spcPct val="0"/>
              </a:spcBef>
              <a:buFont typeface="Wingdings" panose="05000000000000000000" pitchFamily="2" charset="2"/>
              <a:buChar char="v"/>
              <a:defRPr/>
            </a:pPr>
            <a:r>
              <a:rPr lang="en-US" altLang="en-US" dirty="0"/>
              <a:t>Houston Business Roundtable’s purpose is to educate participating companies, so every company represented will be better informed and can make its own individual decisions. HBR </a:t>
            </a:r>
            <a:r>
              <a:rPr lang="en-US" dirty="0"/>
              <a:t>members are not required to adopt the HBR recommendations or policies.</a:t>
            </a:r>
          </a:p>
          <a:p>
            <a:pPr marL="1256111" indent="-628056">
              <a:spcBef>
                <a:spcPct val="0"/>
              </a:spcBef>
              <a:buFont typeface="Wingdings" panose="05000000000000000000" pitchFamily="2" charset="2"/>
              <a:buChar char="v"/>
              <a:defRPr/>
            </a:pPr>
            <a:endParaRPr lang="en-US" altLang="en-US" dirty="0"/>
          </a:p>
          <a:p>
            <a:pPr marL="0" indent="0">
              <a:spcBef>
                <a:spcPct val="0"/>
              </a:spcBef>
              <a:buNone/>
              <a:defRPr/>
            </a:pPr>
            <a:endParaRPr lang="en-US" altLang="en-US" dirty="0"/>
          </a:p>
          <a:p>
            <a:pPr marL="0" indent="0">
              <a:spcBef>
                <a:spcPct val="0"/>
              </a:spcBef>
              <a:buNone/>
              <a:defRPr/>
            </a:pPr>
            <a:r>
              <a:rPr lang="en-US" altLang="en-US" sz="2000" b="1" dirty="0"/>
              <a:t>Thank you in advance for adhering to these guidelines.</a:t>
            </a:r>
            <a:endParaRPr lang="en-US" altLang="en-US" sz="2800" b="1" dirty="0"/>
          </a:p>
          <a:p>
            <a:pPr marL="0" indent="0">
              <a:buNone/>
            </a:pPr>
            <a:endParaRPr lang="en-US" dirty="0"/>
          </a:p>
        </p:txBody>
      </p:sp>
      <p:sp>
        <p:nvSpPr>
          <p:cNvPr id="5" name="Footer Placeholder 4"/>
          <p:cNvSpPr>
            <a:spLocks noGrp="1"/>
          </p:cNvSpPr>
          <p:nvPr>
            <p:ph type="ftr" sz="quarter" idx="11"/>
          </p:nvPr>
        </p:nvSpPr>
        <p:spPr>
          <a:xfrm>
            <a:off x="581192" y="5858799"/>
            <a:ext cx="2453411" cy="784830"/>
          </a:xfrm>
          <a:prstGeom prst="rect">
            <a:avLst/>
          </a:prstGeom>
        </p:spPr>
        <p:txBody>
          <a:bodyPr wrap="square">
            <a:spAutoFit/>
          </a:bodyPr>
          <a:lstStyle/>
          <a:p>
            <a:r>
              <a:rPr lang="en-US" b="1" dirty="0">
                <a:solidFill>
                  <a:schemeClr val="accent1"/>
                </a:solidFill>
              </a:rPr>
              <a:t>Houston Business Roundtable</a:t>
            </a:r>
          </a:p>
          <a:p>
            <a:r>
              <a:rPr lang="en-US" b="1" dirty="0">
                <a:solidFill>
                  <a:schemeClr val="accent1"/>
                </a:solidFill>
              </a:rPr>
              <a:t>5213 Center Street</a:t>
            </a:r>
          </a:p>
          <a:p>
            <a:r>
              <a:rPr lang="en-US" b="1" dirty="0">
                <a:solidFill>
                  <a:schemeClr val="accent1"/>
                </a:solidFill>
              </a:rPr>
              <a:t>Pasadena, Texas 77504</a:t>
            </a:r>
          </a:p>
          <a:p>
            <a:r>
              <a:rPr lang="en-US" b="1" dirty="0">
                <a:solidFill>
                  <a:schemeClr val="accent1"/>
                </a:solidFill>
              </a:rPr>
              <a:t>P: 713-645-0923</a:t>
            </a:r>
          </a:p>
          <a:p>
            <a:r>
              <a:rPr lang="en-US" b="1" dirty="0">
                <a:solidFill>
                  <a:schemeClr val="accent1"/>
                </a:solidFill>
              </a:rPr>
              <a:t>F: 713-645-2812</a:t>
            </a:r>
          </a:p>
        </p:txBody>
      </p:sp>
    </p:spTree>
    <p:extLst>
      <p:ext uri="{BB962C8B-B14F-4D97-AF65-F5344CB8AC3E}">
        <p14:creationId xmlns:p14="http://schemas.microsoft.com/office/powerpoint/2010/main" val="362178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FFF3A6-6786-4E78-A819-4B1D4C3191F9}"/>
              </a:ext>
            </a:extLst>
          </p:cNvPr>
          <p:cNvSpPr txBox="1"/>
          <p:nvPr/>
        </p:nvSpPr>
        <p:spPr>
          <a:xfrm>
            <a:off x="128684" y="336070"/>
            <a:ext cx="6641960" cy="1325562"/>
          </a:xfrm>
          <a:prstGeom prst="rect">
            <a:avLst/>
          </a:prstGeom>
        </p:spPr>
        <p:txBody>
          <a:bodyPr vert="horz" lIns="80682" tIns="40341" rIns="80682" bIns="40341" rtlCol="0" anchor="ctr">
            <a:normAutofit/>
          </a:bodyPr>
          <a:lstStyle/>
          <a:p>
            <a:pPr defTabSz="806867">
              <a:lnSpc>
                <a:spcPct val="90000"/>
              </a:lnSpc>
              <a:spcBef>
                <a:spcPct val="0"/>
              </a:spcBef>
              <a:spcAft>
                <a:spcPts val="529"/>
              </a:spcAft>
            </a:pPr>
            <a:r>
              <a:rPr lang="en-US" sz="3883" b="1" u="sng" dirty="0">
                <a:solidFill>
                  <a:schemeClr val="bg1"/>
                </a:solidFill>
                <a:ea typeface="+mj-ea"/>
                <a:cs typeface="+mj-cs"/>
              </a:rPr>
              <a:t>PLEDGE OF ALLEGIANCE</a:t>
            </a:r>
          </a:p>
        </p:txBody>
      </p:sp>
      <p:sp>
        <p:nvSpPr>
          <p:cNvPr id="7" name="TextBox 6">
            <a:extLst>
              <a:ext uri="{FF2B5EF4-FFF2-40B4-BE49-F238E27FC236}">
                <a16:creationId xmlns:a16="http://schemas.microsoft.com/office/drawing/2014/main" id="{49C34B96-7864-414E-90DB-E9F80835A4C1}"/>
              </a:ext>
            </a:extLst>
          </p:cNvPr>
          <p:cNvSpPr txBox="1"/>
          <p:nvPr/>
        </p:nvSpPr>
        <p:spPr>
          <a:xfrm>
            <a:off x="47115" y="1949824"/>
            <a:ext cx="6723529" cy="4175570"/>
          </a:xfrm>
          <a:prstGeom prst="rect">
            <a:avLst/>
          </a:prstGeom>
        </p:spPr>
        <p:txBody>
          <a:bodyPr vert="horz" lIns="80682" tIns="40341" rIns="80682" bIns="40341" rtlCol="0" anchor="t">
            <a:noAutofit/>
          </a:bodyPr>
          <a:lstStyle/>
          <a:p>
            <a:pPr defTabSz="806867">
              <a:lnSpc>
                <a:spcPct val="90000"/>
              </a:lnSpc>
              <a:spcAft>
                <a:spcPts val="529"/>
              </a:spcAft>
            </a:pPr>
            <a:r>
              <a:rPr lang="en-US" sz="3883" dirty="0">
                <a:solidFill>
                  <a:schemeClr val="bg1"/>
                </a:solidFill>
              </a:rPr>
              <a:t>I pledge allegiance to the flag</a:t>
            </a:r>
          </a:p>
          <a:p>
            <a:pPr defTabSz="806867">
              <a:lnSpc>
                <a:spcPct val="90000"/>
              </a:lnSpc>
              <a:spcAft>
                <a:spcPts val="529"/>
              </a:spcAft>
            </a:pPr>
            <a:r>
              <a:rPr lang="en-US" sz="3883" dirty="0">
                <a:solidFill>
                  <a:schemeClr val="bg1"/>
                </a:solidFill>
              </a:rPr>
              <a:t>of the United States of America</a:t>
            </a:r>
          </a:p>
          <a:p>
            <a:pPr defTabSz="806867">
              <a:lnSpc>
                <a:spcPct val="90000"/>
              </a:lnSpc>
              <a:spcAft>
                <a:spcPts val="529"/>
              </a:spcAft>
            </a:pPr>
            <a:r>
              <a:rPr lang="en-US" sz="3883" dirty="0">
                <a:solidFill>
                  <a:schemeClr val="bg1"/>
                </a:solidFill>
              </a:rPr>
              <a:t>And to the republic, for which it stands. One Nation, under God, Indivisible, With Liberty and justice for all.</a:t>
            </a:r>
          </a:p>
        </p:txBody>
      </p:sp>
      <p:pic>
        <p:nvPicPr>
          <p:cNvPr id="6" name="Picture 5" descr="A close up of a flag&#10;&#10;Description automatically generated">
            <a:extLst>
              <a:ext uri="{FF2B5EF4-FFF2-40B4-BE49-F238E27FC236}">
                <a16:creationId xmlns:a16="http://schemas.microsoft.com/office/drawing/2014/main" id="{854ECEBC-6385-4116-B717-D9F5CA3987B3}"/>
              </a:ext>
            </a:extLst>
          </p:cNvPr>
          <p:cNvPicPr>
            <a:picLocks noChangeAspect="1"/>
          </p:cNvPicPr>
          <p:nvPr/>
        </p:nvPicPr>
        <p:blipFill rotWithShape="1">
          <a:blip r:embed="rId2">
            <a:extLst>
              <a:ext uri="{28A0092B-C50C-407E-A947-70E740481C1C}">
                <a14:useLocalDpi xmlns:a14="http://schemas.microsoft.com/office/drawing/2010/main" val="0"/>
              </a:ext>
            </a:extLst>
          </a:blip>
          <a:srcRect l="27903" r="11953" b="1"/>
          <a:stretch/>
        </p:blipFill>
        <p:spPr>
          <a:xfrm>
            <a:off x="6750141" y="-1"/>
            <a:ext cx="5441860" cy="5654939"/>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52225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6023370" cy="6858594"/>
          </a:xfrm>
          <a:prstGeom prst="rect">
            <a:avLst/>
          </a:prstGeom>
        </p:spPr>
      </p:pic>
      <p:sp>
        <p:nvSpPr>
          <p:cNvPr id="7" name="TextBox 6">
            <a:extLst>
              <a:ext uri="{FF2B5EF4-FFF2-40B4-BE49-F238E27FC236}">
                <a16:creationId xmlns:a16="http://schemas.microsoft.com/office/drawing/2014/main" id="{8099A26E-3DD3-4DF7-8396-78CC5A8BA0E2}"/>
              </a:ext>
            </a:extLst>
          </p:cNvPr>
          <p:cNvSpPr txBox="1"/>
          <p:nvPr/>
        </p:nvSpPr>
        <p:spPr>
          <a:xfrm>
            <a:off x="6456233" y="458973"/>
            <a:ext cx="4645250" cy="840661"/>
          </a:xfrm>
          <a:prstGeom prst="rect">
            <a:avLst/>
          </a:prstGeom>
        </p:spPr>
        <p:txBody>
          <a:bodyPr vert="horz" lIns="80682" tIns="40341" rIns="80682" bIns="40341" rtlCol="0" anchor="b">
            <a:normAutofit/>
          </a:bodyPr>
          <a:lstStyle/>
          <a:p>
            <a:pPr algn="ctr" defTabSz="806867">
              <a:lnSpc>
                <a:spcPct val="90000"/>
              </a:lnSpc>
              <a:spcBef>
                <a:spcPct val="0"/>
              </a:spcBef>
              <a:spcAft>
                <a:spcPts val="529"/>
              </a:spcAft>
            </a:pPr>
            <a:r>
              <a:rPr lang="en-US" sz="4400" b="1" u="sng" dirty="0">
                <a:solidFill>
                  <a:schemeClr val="bg1"/>
                </a:solidFill>
                <a:latin typeface="+mj-lt"/>
                <a:ea typeface="+mj-ea"/>
                <a:cs typeface="+mj-cs"/>
              </a:rPr>
              <a:t>Texas Pledge</a:t>
            </a:r>
          </a:p>
        </p:txBody>
      </p:sp>
      <p:sp>
        <p:nvSpPr>
          <p:cNvPr id="8" name="TextBox 7">
            <a:extLst>
              <a:ext uri="{FF2B5EF4-FFF2-40B4-BE49-F238E27FC236}">
                <a16:creationId xmlns:a16="http://schemas.microsoft.com/office/drawing/2014/main" id="{5AF4A75A-BFAF-4BA2-8F62-FDE55E9691FE}"/>
              </a:ext>
            </a:extLst>
          </p:cNvPr>
          <p:cNvSpPr txBox="1"/>
          <p:nvPr/>
        </p:nvSpPr>
        <p:spPr>
          <a:xfrm>
            <a:off x="6226437" y="1753517"/>
            <a:ext cx="5513294" cy="3351559"/>
          </a:xfrm>
          <a:prstGeom prst="rect">
            <a:avLst/>
          </a:prstGeom>
          <a:noFill/>
        </p:spPr>
        <p:txBody>
          <a:bodyPr wrap="square" rtlCol="0">
            <a:spAutoFit/>
          </a:bodyPr>
          <a:lstStyle/>
          <a:p>
            <a:r>
              <a:rPr lang="en-US" sz="4236" dirty="0">
                <a:solidFill>
                  <a:schemeClr val="bg1"/>
                </a:solidFill>
              </a:rPr>
              <a:t>Honor the Texas Flag; I pledge allegiance to thee</a:t>
            </a:r>
            <a:r>
              <a:rPr lang="en-US" sz="4236" dirty="0" smtClean="0">
                <a:solidFill>
                  <a:schemeClr val="bg1"/>
                </a:solidFill>
              </a:rPr>
              <a:t>, Texas</a:t>
            </a:r>
            <a:r>
              <a:rPr lang="en-US" sz="4236" dirty="0">
                <a:solidFill>
                  <a:schemeClr val="bg1"/>
                </a:solidFill>
              </a:rPr>
              <a:t>, one state under God, one and </a:t>
            </a:r>
            <a:r>
              <a:rPr lang="en-US" sz="4236" dirty="0" smtClean="0">
                <a:solidFill>
                  <a:schemeClr val="bg1"/>
                </a:solidFill>
              </a:rPr>
              <a:t>indivisible.</a:t>
            </a:r>
            <a:endParaRPr lang="en-US" sz="4236" dirty="0">
              <a:solidFill>
                <a:schemeClr val="bg1"/>
              </a:solidFill>
            </a:endParaRPr>
          </a:p>
        </p:txBody>
      </p:sp>
    </p:spTree>
    <p:extLst>
      <p:ext uri="{BB962C8B-B14F-4D97-AF65-F5344CB8AC3E}">
        <p14:creationId xmlns:p14="http://schemas.microsoft.com/office/powerpoint/2010/main" val="354296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HSEA Nominations</a:t>
            </a:r>
            <a:endParaRPr lang="en-US" dirty="0"/>
          </a:p>
        </p:txBody>
      </p:sp>
      <p:pic>
        <p:nvPicPr>
          <p:cNvPr id="5" name="Content Placeholder 4"/>
          <p:cNvPicPr>
            <a:picLocks noGrp="1" noChangeAspect="1"/>
          </p:cNvPicPr>
          <p:nvPr>
            <p:ph idx="1"/>
          </p:nvPr>
        </p:nvPicPr>
        <p:blipFill>
          <a:blip r:embed="rId2"/>
          <a:stretch>
            <a:fillRect/>
          </a:stretch>
        </p:blipFill>
        <p:spPr>
          <a:xfrm>
            <a:off x="3621580" y="1995055"/>
            <a:ext cx="8570420" cy="5108345"/>
          </a:xfrm>
          <a:prstGeom prst="rect">
            <a:avLst/>
          </a:prstGeom>
        </p:spPr>
      </p:pic>
      <p:sp>
        <p:nvSpPr>
          <p:cNvPr id="6" name="TextBox 5"/>
          <p:cNvSpPr txBox="1"/>
          <p:nvPr/>
        </p:nvSpPr>
        <p:spPr>
          <a:xfrm>
            <a:off x="224444" y="3591098"/>
            <a:ext cx="3297384" cy="2123658"/>
          </a:xfrm>
          <a:prstGeom prst="rect">
            <a:avLst/>
          </a:prstGeom>
          <a:noFill/>
        </p:spPr>
        <p:txBody>
          <a:bodyPr wrap="square" rtlCol="0">
            <a:spAutoFit/>
          </a:bodyPr>
          <a:lstStyle/>
          <a:p>
            <a:pPr algn="ctr"/>
            <a:r>
              <a:rPr lang="en-US" sz="6600" dirty="0" smtClean="0"/>
              <a:t>Coming Soon!</a:t>
            </a:r>
            <a:endParaRPr lang="en-US" sz="6600" dirty="0"/>
          </a:p>
        </p:txBody>
      </p:sp>
    </p:spTree>
    <p:extLst>
      <p:ext uri="{BB962C8B-B14F-4D97-AF65-F5344CB8AC3E}">
        <p14:creationId xmlns:p14="http://schemas.microsoft.com/office/powerpoint/2010/main" val="238738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2960030" cy="3662026"/>
          </a:xfrm>
        </p:spPr>
        <p:txBody>
          <a:bodyPr/>
          <a:lstStyle/>
          <a:p>
            <a:pPr algn="ctr"/>
            <a:r>
              <a:rPr lang="en-US" dirty="0" smtClean="0">
                <a:solidFill>
                  <a:srgbClr val="002060"/>
                </a:solidFill>
              </a:rPr>
              <a:t>HBR Fall golf</a:t>
            </a:r>
            <a:endParaRPr lang="en-US"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0014" y="0"/>
            <a:ext cx="8221986" cy="8221986"/>
          </a:xfrm>
        </p:spPr>
      </p:pic>
      <p:sp>
        <p:nvSpPr>
          <p:cNvPr id="4" name="Footer Placeholder 3"/>
          <p:cNvSpPr>
            <a:spLocks noGrp="1"/>
          </p:cNvSpPr>
          <p:nvPr>
            <p:ph type="ftr" sz="quarter" idx="11"/>
          </p:nvPr>
        </p:nvSpPr>
        <p:spPr/>
        <p:txBody>
          <a:bodyPr/>
          <a:lstStyle/>
          <a:p>
            <a:endParaRPr lang="es-ES_tradnl" dirty="0"/>
          </a:p>
        </p:txBody>
      </p:sp>
    </p:spTree>
    <p:extLst>
      <p:ext uri="{BB962C8B-B14F-4D97-AF65-F5344CB8AC3E}">
        <p14:creationId xmlns:p14="http://schemas.microsoft.com/office/powerpoint/2010/main" val="143276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4364881" cy="3711902"/>
          </a:xfrm>
        </p:spPr>
        <p:txBody>
          <a:bodyPr/>
          <a:lstStyle/>
          <a:p>
            <a:pPr algn="ctr"/>
            <a:r>
              <a:rPr lang="en-US" dirty="0" smtClean="0">
                <a:solidFill>
                  <a:srgbClr val="002060"/>
                </a:solidFill>
              </a:rPr>
              <a:t>Become </a:t>
            </a:r>
            <a:r>
              <a:rPr lang="en-US" dirty="0" smtClean="0">
                <a:solidFill>
                  <a:srgbClr val="002060"/>
                </a:solidFill>
              </a:rPr>
              <a:t>a </a:t>
            </a:r>
            <a:r>
              <a:rPr lang="en-US" dirty="0" smtClean="0">
                <a:solidFill>
                  <a:srgbClr val="002060"/>
                </a:solidFill>
              </a:rPr>
              <a:t>Partner/subscriber </a:t>
            </a:r>
            <a:endParaRPr lang="en-US" dirty="0">
              <a:solidFill>
                <a:srgbClr val="002060"/>
              </a:solidFill>
            </a:endParaRPr>
          </a:p>
        </p:txBody>
      </p:sp>
      <p:pic>
        <p:nvPicPr>
          <p:cNvPr id="5" name="Content Placeholder 4"/>
          <p:cNvPicPr>
            <a:picLocks noGrp="1" noChangeAspect="1"/>
          </p:cNvPicPr>
          <p:nvPr>
            <p:ph idx="1"/>
          </p:nvPr>
        </p:nvPicPr>
        <p:blipFill>
          <a:blip r:embed="rId2"/>
          <a:stretch>
            <a:fillRect/>
          </a:stretch>
        </p:blipFill>
        <p:spPr>
          <a:xfrm>
            <a:off x="5323029" y="0"/>
            <a:ext cx="6868972" cy="6858000"/>
          </a:xfrm>
          <a:prstGeom prst="rect">
            <a:avLst/>
          </a:prstGeom>
        </p:spPr>
      </p:pic>
      <p:sp>
        <p:nvSpPr>
          <p:cNvPr id="4" name="Footer Placeholder 3"/>
          <p:cNvSpPr>
            <a:spLocks noGrp="1"/>
          </p:cNvSpPr>
          <p:nvPr>
            <p:ph type="ftr" sz="quarter" idx="11"/>
          </p:nvPr>
        </p:nvSpPr>
        <p:spPr/>
        <p:txBody>
          <a:bodyPr/>
          <a:lstStyle/>
          <a:p>
            <a:endParaRPr lang="es-ES_tradnl" dirty="0"/>
          </a:p>
        </p:txBody>
      </p:sp>
    </p:spTree>
    <p:extLst>
      <p:ext uri="{BB962C8B-B14F-4D97-AF65-F5344CB8AC3E}">
        <p14:creationId xmlns:p14="http://schemas.microsoft.com/office/powerpoint/2010/main" val="261656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28AA432-B823-5948-9D4B-B70C6A278A3A}"/>
              </a:ext>
            </a:extLst>
          </p:cNvPr>
          <p:cNvSpPr>
            <a:spLocks noGrp="1"/>
          </p:cNvSpPr>
          <p:nvPr>
            <p:ph type="title"/>
          </p:nvPr>
        </p:nvSpPr>
        <p:spPr>
          <a:xfrm>
            <a:off x="581192" y="452963"/>
            <a:ext cx="9705808" cy="1013800"/>
          </a:xfrm>
        </p:spPr>
        <p:txBody>
          <a:bodyPr>
            <a:normAutofit/>
          </a:bodyPr>
          <a:lstStyle/>
          <a:p>
            <a:r>
              <a:rPr lang="en-US" dirty="0" smtClean="0"/>
              <a:t>Safety Moment</a:t>
            </a:r>
            <a:r>
              <a:rPr lang="en-US" dirty="0"/>
              <a:t/>
            </a:r>
            <a:br>
              <a:rPr lang="en-US" dirty="0"/>
            </a:br>
            <a:endParaRPr lang="en-US" dirty="0"/>
          </a:p>
        </p:txBody>
      </p:sp>
      <p:sp>
        <p:nvSpPr>
          <p:cNvPr id="3" name="Rectangle 2"/>
          <p:cNvSpPr/>
          <p:nvPr/>
        </p:nvSpPr>
        <p:spPr>
          <a:xfrm>
            <a:off x="0" y="3551905"/>
            <a:ext cx="12192000" cy="1107996"/>
          </a:xfrm>
          <a:prstGeom prst="rect">
            <a:avLst/>
          </a:prstGeom>
        </p:spPr>
        <p:txBody>
          <a:bodyPr wrap="square">
            <a:spAutoFit/>
          </a:bodyPr>
          <a:lstStyle/>
          <a:p>
            <a:pPr algn="ctr"/>
            <a:r>
              <a:rPr lang="en-US" sz="6600" dirty="0"/>
              <a:t>Safety Moment</a:t>
            </a:r>
          </a:p>
        </p:txBody>
      </p:sp>
    </p:spTree>
    <p:extLst>
      <p:ext uri="{BB962C8B-B14F-4D97-AF65-F5344CB8AC3E}">
        <p14:creationId xmlns:p14="http://schemas.microsoft.com/office/powerpoint/2010/main" val="1805000160"/>
      </p:ext>
    </p:extLst>
  </p:cSld>
  <p:clrMapOvr>
    <a:masterClrMapping/>
  </p:clrMapOvr>
</p:sld>
</file>

<file path=ppt/theme/theme1.xml><?xml version="1.0" encoding="utf-8"?>
<a:theme xmlns:a="http://schemas.openxmlformats.org/drawingml/2006/main" name="Dividend">
  <a:themeElements>
    <a:clrScheme name="Custom 3">
      <a:dk1>
        <a:srgbClr val="000000"/>
      </a:dk1>
      <a:lt1>
        <a:srgbClr val="FFFFFF"/>
      </a:lt1>
      <a:dk2>
        <a:srgbClr val="3D3D3D"/>
      </a:dk2>
      <a:lt2>
        <a:srgbClr val="EBEBEB"/>
      </a:lt2>
      <a:accent1>
        <a:srgbClr val="2B266A"/>
      </a:accent1>
      <a:accent2>
        <a:srgbClr val="CB1F25"/>
      </a:accent2>
      <a:accent3>
        <a:srgbClr val="7A7B7D"/>
      </a:accent3>
      <a:accent4>
        <a:srgbClr val="969FA7"/>
      </a:accent4>
      <a:accent5>
        <a:srgbClr val="CB1F25"/>
      </a:accent5>
      <a:accent6>
        <a:srgbClr val="CB1F25"/>
      </a:accent6>
      <a:hlink>
        <a:srgbClr val="828282"/>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BR-Presentation-Template" id="{1CE7FC89-FCB9-3547-B479-504704428BFA}" vid="{A3E390B4-8B28-7649-976E-B8964D602000}"/>
    </a:ext>
  </a:extLst>
</a:theme>
</file>

<file path=ppt/theme/theme2.xml><?xml version="1.0" encoding="utf-8"?>
<a:theme xmlns:a="http://schemas.openxmlformats.org/drawingml/2006/main" name="3_Dividend">
  <a:themeElements>
    <a:clrScheme name="Custom 3">
      <a:dk1>
        <a:srgbClr val="000000"/>
      </a:dk1>
      <a:lt1>
        <a:srgbClr val="FFFFFF"/>
      </a:lt1>
      <a:dk2>
        <a:srgbClr val="3D3D3D"/>
      </a:dk2>
      <a:lt2>
        <a:srgbClr val="EBEBEB"/>
      </a:lt2>
      <a:accent1>
        <a:srgbClr val="2B266A"/>
      </a:accent1>
      <a:accent2>
        <a:srgbClr val="CB1F25"/>
      </a:accent2>
      <a:accent3>
        <a:srgbClr val="7A7B7D"/>
      </a:accent3>
      <a:accent4>
        <a:srgbClr val="969FA7"/>
      </a:accent4>
      <a:accent5>
        <a:srgbClr val="CB1F25"/>
      </a:accent5>
      <a:accent6>
        <a:srgbClr val="CB1F25"/>
      </a:accent6>
      <a:hlink>
        <a:srgbClr val="828282"/>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BR-Presentation-Template" id="{1CE7FC89-FCB9-3547-B479-504704428BFA}" vid="{E3FD01A5-E4DE-9345-B53C-23D6EAC297CD}"/>
    </a:ext>
  </a:extLst>
</a:theme>
</file>

<file path=ppt/theme/theme3.xml><?xml version="1.0" encoding="utf-8"?>
<a:theme xmlns:a="http://schemas.openxmlformats.org/drawingml/2006/main" name="1_Dividend">
  <a:themeElements>
    <a:clrScheme name="Custom 3">
      <a:dk1>
        <a:srgbClr val="000000"/>
      </a:dk1>
      <a:lt1>
        <a:srgbClr val="FFFFFF"/>
      </a:lt1>
      <a:dk2>
        <a:srgbClr val="3D3D3D"/>
      </a:dk2>
      <a:lt2>
        <a:srgbClr val="EBEBEB"/>
      </a:lt2>
      <a:accent1>
        <a:srgbClr val="2B266A"/>
      </a:accent1>
      <a:accent2>
        <a:srgbClr val="CB1F25"/>
      </a:accent2>
      <a:accent3>
        <a:srgbClr val="7A7B7D"/>
      </a:accent3>
      <a:accent4>
        <a:srgbClr val="969FA7"/>
      </a:accent4>
      <a:accent5>
        <a:srgbClr val="CB1F25"/>
      </a:accent5>
      <a:accent6>
        <a:srgbClr val="CB1F25"/>
      </a:accent6>
      <a:hlink>
        <a:srgbClr val="828282"/>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BR-Presentation-Template" id="{1CE7FC89-FCB9-3547-B479-504704428BFA}" vid="{802B135B-B6BB-E249-AB36-9C2D92EEB1FE}"/>
    </a:ext>
  </a:extLst>
</a:theme>
</file>

<file path=ppt/theme/theme4.xml><?xml version="1.0" encoding="utf-8"?>
<a:theme xmlns:a="http://schemas.openxmlformats.org/drawingml/2006/main" name="2_Dividend">
  <a:themeElements>
    <a:clrScheme name="Custom 3">
      <a:dk1>
        <a:srgbClr val="000000"/>
      </a:dk1>
      <a:lt1>
        <a:srgbClr val="FFFFFF"/>
      </a:lt1>
      <a:dk2>
        <a:srgbClr val="3D3D3D"/>
      </a:dk2>
      <a:lt2>
        <a:srgbClr val="EBEBEB"/>
      </a:lt2>
      <a:accent1>
        <a:srgbClr val="2B266A"/>
      </a:accent1>
      <a:accent2>
        <a:srgbClr val="CB1F25"/>
      </a:accent2>
      <a:accent3>
        <a:srgbClr val="7A7B7D"/>
      </a:accent3>
      <a:accent4>
        <a:srgbClr val="969FA7"/>
      </a:accent4>
      <a:accent5>
        <a:srgbClr val="CB1F25"/>
      </a:accent5>
      <a:accent6>
        <a:srgbClr val="CB1F25"/>
      </a:accent6>
      <a:hlink>
        <a:srgbClr val="828282"/>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BR-Presentation-Template" id="{1CE7FC89-FCB9-3547-B479-504704428BFA}" vid="{6894E7EF-349A-9143-9474-D4D4CEE4608E}"/>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J Magic Template" id="{DB4A2FF8-570B-664C-86D7-650B712A3DD4}" vid="{C7A2F756-A313-E641-A313-F01AAC73A43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2" ma:contentTypeDescription="Create a new document." ma:contentTypeScope="" ma:versionID="272c5a48fa1a71acee3af507759bf0b8">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5673ad30adc76845fd0284bc9c777b3d"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DFF341-165B-427B-94D9-B33869038068}">
  <ds:schemaRefs>
    <ds:schemaRef ds:uri="http://www.w3.org/XML/1998/namespace"/>
    <ds:schemaRef ds:uri="http://purl.org/dc/terms/"/>
    <ds:schemaRef ds:uri="http://purl.org/dc/dcmitype/"/>
    <ds:schemaRef ds:uri="http://schemas.microsoft.com/office/2006/documentManagement/types"/>
    <ds:schemaRef ds:uri="http://purl.org/dc/elements/1.1/"/>
    <ds:schemaRef ds:uri="e6cf9755-c392-47a8-90e5-2cab7b2088c8"/>
    <ds:schemaRef ds:uri="http://schemas.openxmlformats.org/package/2006/metadata/core-properties"/>
    <ds:schemaRef ds:uri="http://schemas.microsoft.com/office/infopath/2007/PartnerControls"/>
    <ds:schemaRef ds:uri="9594d856-599f-4a3b-a97d-b49ae33144ee"/>
    <ds:schemaRef ds:uri="http://schemas.microsoft.com/office/2006/metadata/properties"/>
  </ds:schemaRefs>
</ds:datastoreItem>
</file>

<file path=customXml/itemProps2.xml><?xml version="1.0" encoding="utf-8"?>
<ds:datastoreItem xmlns:ds="http://schemas.openxmlformats.org/officeDocument/2006/customXml" ds:itemID="{05214F59-F41B-4F2F-AE2F-6BDA611FE926}">
  <ds:schemaRefs>
    <ds:schemaRef ds:uri="http://schemas.microsoft.com/sharepoint/v3/contenttype/forms"/>
  </ds:schemaRefs>
</ds:datastoreItem>
</file>

<file path=customXml/itemProps3.xml><?xml version="1.0" encoding="utf-8"?>
<ds:datastoreItem xmlns:ds="http://schemas.openxmlformats.org/officeDocument/2006/customXml" ds:itemID="{B090711C-31B0-4F9B-BD46-FE9791292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f9755-c392-47a8-90e5-2cab7b2088c8"/>
    <ds:schemaRef ds:uri="9594d856-599f-4a3b-a97d-b49ae3314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HBR-Presentation-Template 6.2020</Template>
  <TotalTime>229</TotalTime>
  <Words>865</Words>
  <Application>Microsoft Office PowerPoint</Application>
  <PresentationFormat>Widescreen</PresentationFormat>
  <Paragraphs>107</Paragraphs>
  <Slides>23</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Arial</vt:lpstr>
      <vt:lpstr>Arial Black</vt:lpstr>
      <vt:lpstr>Arial Narrow</vt:lpstr>
      <vt:lpstr>Calibri</vt:lpstr>
      <vt:lpstr>Roboto</vt:lpstr>
      <vt:lpstr>Wingdings</vt:lpstr>
      <vt:lpstr>Wingdings 2</vt:lpstr>
      <vt:lpstr>Dividend</vt:lpstr>
      <vt:lpstr>3_Dividend</vt:lpstr>
      <vt:lpstr>1_Dividend</vt:lpstr>
      <vt:lpstr>2_Dividend</vt:lpstr>
      <vt:lpstr>2_Office Theme</vt:lpstr>
      <vt:lpstr>Safety Health and environmental</vt:lpstr>
      <vt:lpstr>Thank you for Breakfast </vt:lpstr>
      <vt:lpstr>ANTI-TRUST GUIDELINES FOR CONDUCTING MEETINGS </vt:lpstr>
      <vt:lpstr>PowerPoint Presentation</vt:lpstr>
      <vt:lpstr>PowerPoint Presentation</vt:lpstr>
      <vt:lpstr>HSEA Nominations</vt:lpstr>
      <vt:lpstr>HBR Fall golf</vt:lpstr>
      <vt:lpstr>Become a Partner/subscriber </vt:lpstr>
      <vt:lpstr>Safety Moment </vt:lpstr>
      <vt:lpstr>Safety Council Update</vt:lpstr>
      <vt:lpstr>OSHA Updates</vt:lpstr>
      <vt:lpstr>Drug Awareness</vt:lpstr>
      <vt:lpstr>The Signs of Drug Abuse</vt:lpstr>
      <vt:lpstr>PowerPoint Presentation</vt:lpstr>
      <vt:lpstr>PowerPoint Presentation</vt:lpstr>
      <vt:lpstr>PowerPoint Presentation</vt:lpstr>
      <vt:lpstr>PowerPoint Presentation</vt:lpstr>
      <vt:lpstr>PowerPoint Presentation</vt:lpstr>
      <vt:lpstr>Member Asset Owner</vt:lpstr>
      <vt:lpstr>Focus Topic</vt:lpstr>
      <vt:lpstr>Final Business</vt:lpstr>
      <vt:lpstr>Questions?</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 Meeting</dc:title>
  <dc:creator>Carrie Atkins</dc:creator>
  <cp:lastModifiedBy>Carrie Atkins</cp:lastModifiedBy>
  <cp:revision>23</cp:revision>
  <dcterms:created xsi:type="dcterms:W3CDTF">2020-09-14T17:28:02Z</dcterms:created>
  <dcterms:modified xsi:type="dcterms:W3CDTF">2021-10-21T12:30:34Z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ies>
</file>