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 id="2147483712" r:id="rId5"/>
    <p:sldMasterId id="2147483694" r:id="rId6"/>
    <p:sldMasterId id="2147483703" r:id="rId7"/>
  </p:sldMasterIdLst>
  <p:notesMasterIdLst>
    <p:notesMasterId r:id="rId123"/>
  </p:notesMasterIdLst>
  <p:sldIdLst>
    <p:sldId id="257" r:id="rId8"/>
    <p:sldId id="256" r:id="rId9"/>
    <p:sldId id="312" r:id="rId10"/>
    <p:sldId id="311" r:id="rId11"/>
    <p:sldId id="301" r:id="rId12"/>
    <p:sldId id="313" r:id="rId13"/>
    <p:sldId id="302" r:id="rId14"/>
    <p:sldId id="460" r:id="rId15"/>
    <p:sldId id="303" r:id="rId16"/>
    <p:sldId id="305" r:id="rId17"/>
    <p:sldId id="306" r:id="rId18"/>
    <p:sldId id="307" r:id="rId19"/>
    <p:sldId id="308" r:id="rId20"/>
    <p:sldId id="403" r:id="rId21"/>
    <p:sldId id="396" r:id="rId22"/>
    <p:sldId id="316" r:id="rId23"/>
    <p:sldId id="407" r:id="rId24"/>
    <p:sldId id="318" r:id="rId25"/>
    <p:sldId id="404" r:id="rId26"/>
    <p:sldId id="317" r:id="rId27"/>
    <p:sldId id="319" r:id="rId28"/>
    <p:sldId id="321" r:id="rId29"/>
    <p:sldId id="413" r:id="rId30"/>
    <p:sldId id="320" r:id="rId31"/>
    <p:sldId id="405" r:id="rId32"/>
    <p:sldId id="409" r:id="rId33"/>
    <p:sldId id="324" r:id="rId34"/>
    <p:sldId id="322" r:id="rId35"/>
    <p:sldId id="323" r:id="rId36"/>
    <p:sldId id="325" r:id="rId37"/>
    <p:sldId id="326" r:id="rId38"/>
    <p:sldId id="327" r:id="rId39"/>
    <p:sldId id="328" r:id="rId40"/>
    <p:sldId id="329" r:id="rId41"/>
    <p:sldId id="330" r:id="rId42"/>
    <p:sldId id="331" r:id="rId43"/>
    <p:sldId id="332" r:id="rId44"/>
    <p:sldId id="333" r:id="rId45"/>
    <p:sldId id="334" r:id="rId46"/>
    <p:sldId id="335" r:id="rId47"/>
    <p:sldId id="336" r:id="rId48"/>
    <p:sldId id="337" r:id="rId49"/>
    <p:sldId id="338" r:id="rId50"/>
    <p:sldId id="339" r:id="rId51"/>
    <p:sldId id="340" r:id="rId52"/>
    <p:sldId id="342" r:id="rId53"/>
    <p:sldId id="412" r:id="rId54"/>
    <p:sldId id="341" r:id="rId55"/>
    <p:sldId id="401" r:id="rId56"/>
    <p:sldId id="410" r:id="rId57"/>
    <p:sldId id="345" r:id="rId58"/>
    <p:sldId id="343" r:id="rId59"/>
    <p:sldId id="408" r:id="rId60"/>
    <p:sldId id="344" r:id="rId61"/>
    <p:sldId id="346" r:id="rId62"/>
    <p:sldId id="347" r:id="rId63"/>
    <p:sldId id="348" r:id="rId64"/>
    <p:sldId id="349" r:id="rId65"/>
    <p:sldId id="314" r:id="rId66"/>
    <p:sldId id="351" r:id="rId67"/>
    <p:sldId id="352" r:id="rId68"/>
    <p:sldId id="353" r:id="rId69"/>
    <p:sldId id="354" r:id="rId70"/>
    <p:sldId id="355" r:id="rId71"/>
    <p:sldId id="356" r:id="rId72"/>
    <p:sldId id="357" r:id="rId73"/>
    <p:sldId id="358" r:id="rId74"/>
    <p:sldId id="359" r:id="rId75"/>
    <p:sldId id="360" r:id="rId76"/>
    <p:sldId id="362" r:id="rId77"/>
    <p:sldId id="361" r:id="rId78"/>
    <p:sldId id="363" r:id="rId79"/>
    <p:sldId id="364" r:id="rId80"/>
    <p:sldId id="365" r:id="rId81"/>
    <p:sldId id="400" r:id="rId82"/>
    <p:sldId id="411" r:id="rId83"/>
    <p:sldId id="402" r:id="rId84"/>
    <p:sldId id="366" r:id="rId85"/>
    <p:sldId id="367" r:id="rId86"/>
    <p:sldId id="368" r:id="rId87"/>
    <p:sldId id="417" r:id="rId88"/>
    <p:sldId id="369" r:id="rId89"/>
    <p:sldId id="371" r:id="rId90"/>
    <p:sldId id="372" r:id="rId91"/>
    <p:sldId id="373" r:id="rId92"/>
    <p:sldId id="374" r:id="rId93"/>
    <p:sldId id="415" r:id="rId94"/>
    <p:sldId id="416" r:id="rId95"/>
    <p:sldId id="375" r:id="rId96"/>
    <p:sldId id="397" r:id="rId97"/>
    <p:sldId id="376" r:id="rId98"/>
    <p:sldId id="379" r:id="rId99"/>
    <p:sldId id="377" r:id="rId100"/>
    <p:sldId id="378" r:id="rId101"/>
    <p:sldId id="309" r:id="rId102"/>
    <p:sldId id="380" r:id="rId103"/>
    <p:sldId id="381" r:id="rId104"/>
    <p:sldId id="382" r:id="rId105"/>
    <p:sldId id="398" r:id="rId106"/>
    <p:sldId id="383" r:id="rId107"/>
    <p:sldId id="384" r:id="rId108"/>
    <p:sldId id="406" r:id="rId109"/>
    <p:sldId id="390" r:id="rId110"/>
    <p:sldId id="385" r:id="rId111"/>
    <p:sldId id="386" r:id="rId112"/>
    <p:sldId id="387" r:id="rId113"/>
    <p:sldId id="388" r:id="rId114"/>
    <p:sldId id="393" r:id="rId115"/>
    <p:sldId id="414" r:id="rId116"/>
    <p:sldId id="258" r:id="rId117"/>
    <p:sldId id="391" r:id="rId118"/>
    <p:sldId id="392" r:id="rId119"/>
    <p:sldId id="394" r:id="rId120"/>
    <p:sldId id="395" r:id="rId121"/>
    <p:sldId id="350" r:id="rId122"/>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000099"/>
    <a:srgbClr val="0000FF"/>
    <a:srgbClr val="335A00"/>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FD5666-9E28-4E5C-B9A8-8D12D9421D0B}" v="439" dt="2023-01-19T19:49:50.5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54"/>
  </p:normalViewPr>
  <p:slideViewPr>
    <p:cSldViewPr snapToGrid="0" snapToObjects="1">
      <p:cViewPr varScale="1">
        <p:scale>
          <a:sx n="114" d="100"/>
          <a:sy n="114" d="100"/>
        </p:scale>
        <p:origin x="4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notesMaster" Target="notesMasters/notesMaster1.xml"/><Relationship Id="rId128" Type="http://schemas.microsoft.com/office/2016/11/relationships/changesInfo" Target="changesInfos/changesInfo1.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presProps" Target="presProps.xml"/><Relationship Id="rId129" Type="http://schemas.microsoft.com/office/2015/10/relationships/revisionInfo" Target="revisionInfo.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tableStyles" Target="tableStyles.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e Wells" userId="4019debc-6328-457f-8b3c-7c39bf4771d3" providerId="ADAL" clId="{9BFD5666-9E28-4E5C-B9A8-8D12D9421D0B}"/>
    <pc:docChg chg="undo redo custSel addSld delSld modSld sldOrd">
      <pc:chgData name="Willie Wells" userId="4019debc-6328-457f-8b3c-7c39bf4771d3" providerId="ADAL" clId="{9BFD5666-9E28-4E5C-B9A8-8D12D9421D0B}" dt="2023-01-19T20:12:50.931" v="6546" actId="20577"/>
      <pc:docMkLst>
        <pc:docMk/>
      </pc:docMkLst>
      <pc:sldChg chg="addSp modSp mod">
        <pc:chgData name="Willie Wells" userId="4019debc-6328-457f-8b3c-7c39bf4771d3" providerId="ADAL" clId="{9BFD5666-9E28-4E5C-B9A8-8D12D9421D0B}" dt="2023-01-18T17:43:04.958" v="4969" actId="14100"/>
        <pc:sldMkLst>
          <pc:docMk/>
          <pc:sldMk cId="0" sldId="256"/>
        </pc:sldMkLst>
        <pc:spChg chg="mod">
          <ac:chgData name="Willie Wells" userId="4019debc-6328-457f-8b3c-7c39bf4771d3" providerId="ADAL" clId="{9BFD5666-9E28-4E5C-B9A8-8D12D9421D0B}" dt="2023-01-18T17:42:34.185" v="4964" actId="1076"/>
          <ac:spMkLst>
            <pc:docMk/>
            <pc:sldMk cId="0" sldId="256"/>
            <ac:spMk id="5" creationId="{8EFFC242-2159-4822-BCC4-60CE683FE3A0}"/>
          </ac:spMkLst>
        </pc:spChg>
        <pc:spChg chg="mod">
          <ac:chgData name="Willie Wells" userId="4019debc-6328-457f-8b3c-7c39bf4771d3" providerId="ADAL" clId="{9BFD5666-9E28-4E5C-B9A8-8D12D9421D0B}" dt="2023-01-12T21:10:50.355" v="115"/>
          <ac:spMkLst>
            <pc:docMk/>
            <pc:sldMk cId="0" sldId="256"/>
            <ac:spMk id="7" creationId="{00000000-0000-0000-0000-000000000000}"/>
          </ac:spMkLst>
        </pc:spChg>
        <pc:picChg chg="add mod">
          <ac:chgData name="Willie Wells" userId="4019debc-6328-457f-8b3c-7c39bf4771d3" providerId="ADAL" clId="{9BFD5666-9E28-4E5C-B9A8-8D12D9421D0B}" dt="2023-01-18T17:43:04.958" v="4969" actId="14100"/>
          <ac:picMkLst>
            <pc:docMk/>
            <pc:sldMk cId="0" sldId="256"/>
            <ac:picMk id="2" creationId="{748F950D-4FBA-193D-BF38-904EECD44707}"/>
          </ac:picMkLst>
        </pc:picChg>
      </pc:sldChg>
      <pc:sldChg chg="addSp delSp modSp mod">
        <pc:chgData name="Willie Wells" userId="4019debc-6328-457f-8b3c-7c39bf4771d3" providerId="ADAL" clId="{9BFD5666-9E28-4E5C-B9A8-8D12D9421D0B}" dt="2023-01-17T22:15:00.389" v="4851" actId="1076"/>
        <pc:sldMkLst>
          <pc:docMk/>
          <pc:sldMk cId="0" sldId="257"/>
        </pc:sldMkLst>
        <pc:spChg chg="mod">
          <ac:chgData name="Willie Wells" userId="4019debc-6328-457f-8b3c-7c39bf4771d3" providerId="ADAL" clId="{9BFD5666-9E28-4E5C-B9A8-8D12D9421D0B}" dt="2023-01-13T16:02:53.171" v="248" actId="20577"/>
          <ac:spMkLst>
            <pc:docMk/>
            <pc:sldMk cId="0" sldId="257"/>
            <ac:spMk id="5" creationId="{00000000-0000-0000-0000-000000000000}"/>
          </ac:spMkLst>
        </pc:spChg>
        <pc:spChg chg="add mod">
          <ac:chgData name="Willie Wells" userId="4019debc-6328-457f-8b3c-7c39bf4771d3" providerId="ADAL" clId="{9BFD5666-9E28-4E5C-B9A8-8D12D9421D0B}" dt="2023-01-13T16:02:05.170" v="203" actId="1076"/>
          <ac:spMkLst>
            <pc:docMk/>
            <pc:sldMk cId="0" sldId="257"/>
            <ac:spMk id="7" creationId="{B661669C-14C6-C5F9-8D00-1290FA19D525}"/>
          </ac:spMkLst>
        </pc:spChg>
        <pc:spChg chg="add del mod">
          <ac:chgData name="Willie Wells" userId="4019debc-6328-457f-8b3c-7c39bf4771d3" providerId="ADAL" clId="{9BFD5666-9E28-4E5C-B9A8-8D12D9421D0B}" dt="2023-01-13T16:01:55.523" v="201" actId="21"/>
          <ac:spMkLst>
            <pc:docMk/>
            <pc:sldMk cId="0" sldId="257"/>
            <ac:spMk id="8" creationId="{4A8412D5-D789-CFA6-A634-70364A688079}"/>
          </ac:spMkLst>
        </pc:spChg>
        <pc:spChg chg="add mod">
          <ac:chgData name="Willie Wells" userId="4019debc-6328-457f-8b3c-7c39bf4771d3" providerId="ADAL" clId="{9BFD5666-9E28-4E5C-B9A8-8D12D9421D0B}" dt="2023-01-17T22:15:00.389" v="4851" actId="1076"/>
          <ac:spMkLst>
            <pc:docMk/>
            <pc:sldMk cId="0" sldId="257"/>
            <ac:spMk id="9" creationId="{E1A83BF7-110F-9756-32E3-F3A26BD3BCB6}"/>
          </ac:spMkLst>
        </pc:spChg>
        <pc:picChg chg="add mod">
          <ac:chgData name="Willie Wells" userId="4019debc-6328-457f-8b3c-7c39bf4771d3" providerId="ADAL" clId="{9BFD5666-9E28-4E5C-B9A8-8D12D9421D0B}" dt="2023-01-12T20:52:59.543" v="47"/>
          <ac:picMkLst>
            <pc:docMk/>
            <pc:sldMk cId="0" sldId="257"/>
            <ac:picMk id="2" creationId="{CF737B0B-A34D-8CE5-07DE-C86CC3410C90}"/>
          </ac:picMkLst>
        </pc:picChg>
        <pc:picChg chg="add mod">
          <ac:chgData name="Willie Wells" userId="4019debc-6328-457f-8b3c-7c39bf4771d3" providerId="ADAL" clId="{9BFD5666-9E28-4E5C-B9A8-8D12D9421D0B}" dt="2023-01-13T16:02:00.351" v="202" actId="1076"/>
          <ac:picMkLst>
            <pc:docMk/>
            <pc:sldMk cId="0" sldId="257"/>
            <ac:picMk id="4" creationId="{4B187F10-1F51-7312-5B2F-76D81A5A9585}"/>
          </ac:picMkLst>
        </pc:picChg>
      </pc:sldChg>
      <pc:sldChg chg="addSp delSp modSp mod">
        <pc:chgData name="Willie Wells" userId="4019debc-6328-457f-8b3c-7c39bf4771d3" providerId="ADAL" clId="{9BFD5666-9E28-4E5C-B9A8-8D12D9421D0B}" dt="2023-01-18T22:50:45.318" v="5981" actId="14734"/>
        <pc:sldMkLst>
          <pc:docMk/>
          <pc:sldMk cId="524113989" sldId="301"/>
        </pc:sldMkLst>
        <pc:spChg chg="add mod">
          <ac:chgData name="Willie Wells" userId="4019debc-6328-457f-8b3c-7c39bf4771d3" providerId="ADAL" clId="{9BFD5666-9E28-4E5C-B9A8-8D12D9421D0B}" dt="2023-01-18T18:35:33.317" v="5278" actId="1076"/>
          <ac:spMkLst>
            <pc:docMk/>
            <pc:sldMk cId="524113989" sldId="301"/>
            <ac:spMk id="2" creationId="{1CEF7CD8-2DDA-D2B3-CDF5-E0BB6591E71D}"/>
          </ac:spMkLst>
        </pc:spChg>
        <pc:spChg chg="del mod">
          <ac:chgData name="Willie Wells" userId="4019debc-6328-457f-8b3c-7c39bf4771d3" providerId="ADAL" clId="{9BFD5666-9E28-4E5C-B9A8-8D12D9421D0B}" dt="2023-01-18T18:25:44.456" v="5150" actId="478"/>
          <ac:spMkLst>
            <pc:docMk/>
            <pc:sldMk cId="524113989" sldId="301"/>
            <ac:spMk id="6" creationId="{5426ACE2-233C-4339-9788-CF323F624032}"/>
          </ac:spMkLst>
        </pc:spChg>
        <pc:graphicFrameChg chg="add del mod modGraphic">
          <ac:chgData name="Willie Wells" userId="4019debc-6328-457f-8b3c-7c39bf4771d3" providerId="ADAL" clId="{9BFD5666-9E28-4E5C-B9A8-8D12D9421D0B}" dt="2023-01-18T18:16:40.266" v="5149" actId="478"/>
          <ac:graphicFrameMkLst>
            <pc:docMk/>
            <pc:sldMk cId="524113989" sldId="301"/>
            <ac:graphicFrameMk id="3" creationId="{06FE43FA-09EC-9D8C-ECB5-7C4A03682D25}"/>
          </ac:graphicFrameMkLst>
        </pc:graphicFrameChg>
        <pc:graphicFrameChg chg="add mod modGraphic">
          <ac:chgData name="Willie Wells" userId="4019debc-6328-457f-8b3c-7c39bf4771d3" providerId="ADAL" clId="{9BFD5666-9E28-4E5C-B9A8-8D12D9421D0B}" dt="2023-01-18T22:50:45.318" v="5981" actId="14734"/>
          <ac:graphicFrameMkLst>
            <pc:docMk/>
            <pc:sldMk cId="524113989" sldId="301"/>
            <ac:graphicFrameMk id="4" creationId="{A1FD21DD-4101-AA12-0173-2464316F3C64}"/>
          </ac:graphicFrameMkLst>
        </pc:graphicFrameChg>
      </pc:sldChg>
      <pc:sldChg chg="addSp delSp modSp mod delAnim modAnim">
        <pc:chgData name="Willie Wells" userId="4019debc-6328-457f-8b3c-7c39bf4771d3" providerId="ADAL" clId="{9BFD5666-9E28-4E5C-B9A8-8D12D9421D0B}" dt="2023-01-18T19:57:04.234" v="5772" actId="1038"/>
        <pc:sldMkLst>
          <pc:docMk/>
          <pc:sldMk cId="894453922" sldId="302"/>
        </pc:sldMkLst>
        <pc:picChg chg="add del mod">
          <ac:chgData name="Willie Wells" userId="4019debc-6328-457f-8b3c-7c39bf4771d3" providerId="ADAL" clId="{9BFD5666-9E28-4E5C-B9A8-8D12D9421D0B}" dt="2023-01-18T19:51:01.920" v="5753" actId="478"/>
          <ac:picMkLst>
            <pc:docMk/>
            <pc:sldMk cId="894453922" sldId="302"/>
            <ac:picMk id="2" creationId="{B5793118-C6F8-6B68-3D7B-4BCC537C0C4F}"/>
          </ac:picMkLst>
        </pc:picChg>
        <pc:picChg chg="add mod">
          <ac:chgData name="Willie Wells" userId="4019debc-6328-457f-8b3c-7c39bf4771d3" providerId="ADAL" clId="{9BFD5666-9E28-4E5C-B9A8-8D12D9421D0B}" dt="2023-01-18T19:57:04.234" v="5772" actId="1038"/>
          <ac:picMkLst>
            <pc:docMk/>
            <pc:sldMk cId="894453922" sldId="302"/>
            <ac:picMk id="3" creationId="{6721CAD6-AC5E-71D6-C890-0276C94E4E43}"/>
          </ac:picMkLst>
        </pc:picChg>
        <pc:picChg chg="add del mod">
          <ac:chgData name="Willie Wells" userId="4019debc-6328-457f-8b3c-7c39bf4771d3" providerId="ADAL" clId="{9BFD5666-9E28-4E5C-B9A8-8D12D9421D0B}" dt="2023-01-18T19:56:49.020" v="5769" actId="1076"/>
          <ac:picMkLst>
            <pc:docMk/>
            <pc:sldMk cId="894453922" sldId="302"/>
            <ac:picMk id="6" creationId="{847E818A-89D8-A8BE-86B4-36B005019DCE}"/>
          </ac:picMkLst>
        </pc:picChg>
      </pc:sldChg>
      <pc:sldChg chg="addSp modSp mod ord">
        <pc:chgData name="Willie Wells" userId="4019debc-6328-457f-8b3c-7c39bf4771d3" providerId="ADAL" clId="{9BFD5666-9E28-4E5C-B9A8-8D12D9421D0B}" dt="2023-01-12T21:29:30.537" v="140" actId="20578"/>
        <pc:sldMkLst>
          <pc:docMk/>
          <pc:sldMk cId="1968986561" sldId="303"/>
        </pc:sldMkLst>
        <pc:spChg chg="mod">
          <ac:chgData name="Willie Wells" userId="4019debc-6328-457f-8b3c-7c39bf4771d3" providerId="ADAL" clId="{9BFD5666-9E28-4E5C-B9A8-8D12D9421D0B}" dt="2023-01-12T20:22:24.008" v="45" actId="20577"/>
          <ac:spMkLst>
            <pc:docMk/>
            <pc:sldMk cId="1968986561" sldId="303"/>
            <ac:spMk id="2" creationId="{573946B6-1689-AA64-CD38-3F4130FB0319}"/>
          </ac:spMkLst>
        </pc:spChg>
        <pc:picChg chg="add mod">
          <ac:chgData name="Willie Wells" userId="4019debc-6328-457f-8b3c-7c39bf4771d3" providerId="ADAL" clId="{9BFD5666-9E28-4E5C-B9A8-8D12D9421D0B}" dt="2023-01-12T20:21:36.452" v="16" actId="1076"/>
          <ac:picMkLst>
            <pc:docMk/>
            <pc:sldMk cId="1968986561" sldId="303"/>
            <ac:picMk id="3" creationId="{6707C6D7-F2D1-10B0-B939-2B79A7DC280A}"/>
          </ac:picMkLst>
        </pc:picChg>
        <pc:picChg chg="add mod">
          <ac:chgData name="Willie Wells" userId="4019debc-6328-457f-8b3c-7c39bf4771d3" providerId="ADAL" clId="{9BFD5666-9E28-4E5C-B9A8-8D12D9421D0B}" dt="2023-01-12T20:21:41.072" v="17" actId="1076"/>
          <ac:picMkLst>
            <pc:docMk/>
            <pc:sldMk cId="1968986561" sldId="303"/>
            <ac:picMk id="4" creationId="{4033667C-DF96-3ED4-9781-F60FBABC9E68}"/>
          </ac:picMkLst>
        </pc:picChg>
        <pc:picChg chg="add mod">
          <ac:chgData name="Willie Wells" userId="4019debc-6328-457f-8b3c-7c39bf4771d3" providerId="ADAL" clId="{9BFD5666-9E28-4E5C-B9A8-8D12D9421D0B}" dt="2023-01-12T20:22:02.154" v="24" actId="1076"/>
          <ac:picMkLst>
            <pc:docMk/>
            <pc:sldMk cId="1968986561" sldId="303"/>
            <ac:picMk id="6" creationId="{BD857C38-F5E7-4C61-8B4A-BE397FBE9569}"/>
          </ac:picMkLst>
        </pc:picChg>
      </pc:sldChg>
      <pc:sldChg chg="modSp mod">
        <pc:chgData name="Willie Wells" userId="4019debc-6328-457f-8b3c-7c39bf4771d3" providerId="ADAL" clId="{9BFD5666-9E28-4E5C-B9A8-8D12D9421D0B}" dt="2023-01-18T22:43:46.425" v="5929" actId="1076"/>
        <pc:sldMkLst>
          <pc:docMk/>
          <pc:sldMk cId="1695081727" sldId="305"/>
        </pc:sldMkLst>
        <pc:spChg chg="mod">
          <ac:chgData name="Willie Wells" userId="4019debc-6328-457f-8b3c-7c39bf4771d3" providerId="ADAL" clId="{9BFD5666-9E28-4E5C-B9A8-8D12D9421D0B}" dt="2023-01-18T22:43:38.104" v="5926" actId="1076"/>
          <ac:spMkLst>
            <pc:docMk/>
            <pc:sldMk cId="1695081727" sldId="305"/>
            <ac:spMk id="5" creationId="{00000000-0000-0000-0000-000000000000}"/>
          </ac:spMkLst>
        </pc:spChg>
        <pc:picChg chg="mod">
          <ac:chgData name="Willie Wells" userId="4019debc-6328-457f-8b3c-7c39bf4771d3" providerId="ADAL" clId="{9BFD5666-9E28-4E5C-B9A8-8D12D9421D0B}" dt="2023-01-18T22:43:46.425" v="5929" actId="1076"/>
          <ac:picMkLst>
            <pc:docMk/>
            <pc:sldMk cId="1695081727" sldId="305"/>
            <ac:picMk id="7" creationId="{C0856EB1-0AF0-3DCD-7324-02567F08B7B1}"/>
          </ac:picMkLst>
        </pc:picChg>
        <pc:picChg chg="mod">
          <ac:chgData name="Willie Wells" userId="4019debc-6328-457f-8b3c-7c39bf4771d3" providerId="ADAL" clId="{9BFD5666-9E28-4E5C-B9A8-8D12D9421D0B}" dt="2023-01-18T22:43:41.190" v="5927" actId="1076"/>
          <ac:picMkLst>
            <pc:docMk/>
            <pc:sldMk cId="1695081727" sldId="305"/>
            <ac:picMk id="8" creationId="{29248082-B445-1D82-37ED-7720C88724F2}"/>
          </ac:picMkLst>
        </pc:picChg>
      </pc:sldChg>
      <pc:sldChg chg="addSp delSp modSp del mod">
        <pc:chgData name="Willie Wells" userId="4019debc-6328-457f-8b3c-7c39bf4771d3" providerId="ADAL" clId="{9BFD5666-9E28-4E5C-B9A8-8D12D9421D0B}" dt="2023-01-12T23:17:54.165" v="195" actId="47"/>
        <pc:sldMkLst>
          <pc:docMk/>
          <pc:sldMk cId="1605460079" sldId="307"/>
        </pc:sldMkLst>
        <pc:spChg chg="add del">
          <ac:chgData name="Willie Wells" userId="4019debc-6328-457f-8b3c-7c39bf4771d3" providerId="ADAL" clId="{9BFD5666-9E28-4E5C-B9A8-8D12D9421D0B}" dt="2023-01-12T23:15:36.423" v="186" actId="478"/>
          <ac:spMkLst>
            <pc:docMk/>
            <pc:sldMk cId="1605460079" sldId="307"/>
            <ac:spMk id="3" creationId="{00000000-0000-0000-0000-000000000000}"/>
          </ac:spMkLst>
        </pc:spChg>
        <pc:picChg chg="add del">
          <ac:chgData name="Willie Wells" userId="4019debc-6328-457f-8b3c-7c39bf4771d3" providerId="ADAL" clId="{9BFD5666-9E28-4E5C-B9A8-8D12D9421D0B}" dt="2023-01-12T23:15:37.193" v="187" actId="478"/>
          <ac:picMkLst>
            <pc:docMk/>
            <pc:sldMk cId="1605460079" sldId="307"/>
            <ac:picMk id="2" creationId="{00000000-0000-0000-0000-000000000000}"/>
          </ac:picMkLst>
        </pc:picChg>
        <pc:picChg chg="add del mod">
          <ac:chgData name="Willie Wells" userId="4019debc-6328-457f-8b3c-7c39bf4771d3" providerId="ADAL" clId="{9BFD5666-9E28-4E5C-B9A8-8D12D9421D0B}" dt="2023-01-12T23:15:35.967" v="185"/>
          <ac:picMkLst>
            <pc:docMk/>
            <pc:sldMk cId="1605460079" sldId="307"/>
            <ac:picMk id="4" creationId="{F8C8A44F-4045-51C2-0F6B-78150EE374A7}"/>
          </ac:picMkLst>
        </pc:picChg>
      </pc:sldChg>
      <pc:sldChg chg="addSp delSp modSp del mod">
        <pc:chgData name="Willie Wells" userId="4019debc-6328-457f-8b3c-7c39bf4771d3" providerId="ADAL" clId="{9BFD5666-9E28-4E5C-B9A8-8D12D9421D0B}" dt="2023-01-12T23:16:57.147" v="194" actId="47"/>
        <pc:sldMkLst>
          <pc:docMk/>
          <pc:sldMk cId="3937852391" sldId="308"/>
        </pc:sldMkLst>
        <pc:spChg chg="del mod">
          <ac:chgData name="Willie Wells" userId="4019debc-6328-457f-8b3c-7c39bf4771d3" providerId="ADAL" clId="{9BFD5666-9E28-4E5C-B9A8-8D12D9421D0B}" dt="2023-01-12T23:15:50.290" v="189" actId="478"/>
          <ac:spMkLst>
            <pc:docMk/>
            <pc:sldMk cId="3937852391" sldId="308"/>
            <ac:spMk id="3" creationId="{00000000-0000-0000-0000-000000000000}"/>
          </ac:spMkLst>
        </pc:spChg>
        <pc:spChg chg="add mod">
          <ac:chgData name="Willie Wells" userId="4019debc-6328-457f-8b3c-7c39bf4771d3" providerId="ADAL" clId="{9BFD5666-9E28-4E5C-B9A8-8D12D9421D0B}" dt="2023-01-12T23:16:45.597" v="193" actId="1076"/>
          <ac:spMkLst>
            <pc:docMk/>
            <pc:sldMk cId="3937852391" sldId="308"/>
            <ac:spMk id="5" creationId="{1FEB14C0-7045-0017-5DC1-994A67A4FCD3}"/>
          </ac:spMkLst>
        </pc:spChg>
        <pc:spChg chg="add mod">
          <ac:chgData name="Willie Wells" userId="4019debc-6328-457f-8b3c-7c39bf4771d3" providerId="ADAL" clId="{9BFD5666-9E28-4E5C-B9A8-8D12D9421D0B}" dt="2023-01-12T23:16:45.597" v="193" actId="1076"/>
          <ac:spMkLst>
            <pc:docMk/>
            <pc:sldMk cId="3937852391" sldId="308"/>
            <ac:spMk id="6" creationId="{FE7D9B99-2ED5-E501-33BA-CC675355B824}"/>
          </ac:spMkLst>
        </pc:spChg>
        <pc:picChg chg="del">
          <ac:chgData name="Willie Wells" userId="4019debc-6328-457f-8b3c-7c39bf4771d3" providerId="ADAL" clId="{9BFD5666-9E28-4E5C-B9A8-8D12D9421D0B}" dt="2023-01-12T23:15:52.501" v="190" actId="478"/>
          <ac:picMkLst>
            <pc:docMk/>
            <pc:sldMk cId="3937852391" sldId="308"/>
            <ac:picMk id="2" creationId="{00000000-0000-0000-0000-000000000000}"/>
          </ac:picMkLst>
        </pc:picChg>
        <pc:picChg chg="add mod">
          <ac:chgData name="Willie Wells" userId="4019debc-6328-457f-8b3c-7c39bf4771d3" providerId="ADAL" clId="{9BFD5666-9E28-4E5C-B9A8-8D12D9421D0B}" dt="2023-01-12T23:16:00.736" v="191"/>
          <ac:picMkLst>
            <pc:docMk/>
            <pc:sldMk cId="3937852391" sldId="308"/>
            <ac:picMk id="4" creationId="{645EAE7A-428A-19EE-AACD-B86E4E9930A4}"/>
          </ac:picMkLst>
        </pc:picChg>
      </pc:sldChg>
      <pc:sldChg chg="addSp modSp mod">
        <pc:chgData name="Willie Wells" userId="4019debc-6328-457f-8b3c-7c39bf4771d3" providerId="ADAL" clId="{9BFD5666-9E28-4E5C-B9A8-8D12D9421D0B}" dt="2023-01-19T19:50:43.481" v="6523" actId="14100"/>
        <pc:sldMkLst>
          <pc:docMk/>
          <pc:sldMk cId="87800000" sldId="309"/>
        </pc:sldMkLst>
        <pc:spChg chg="mod">
          <ac:chgData name="Willie Wells" userId="4019debc-6328-457f-8b3c-7c39bf4771d3" providerId="ADAL" clId="{9BFD5666-9E28-4E5C-B9A8-8D12D9421D0B}" dt="2023-01-18T17:37:28.272" v="4937" actId="1076"/>
          <ac:spMkLst>
            <pc:docMk/>
            <pc:sldMk cId="87800000" sldId="309"/>
            <ac:spMk id="5" creationId="{00000000-0000-0000-0000-000000000000}"/>
          </ac:spMkLst>
        </pc:spChg>
        <pc:picChg chg="add mod">
          <ac:chgData name="Willie Wells" userId="4019debc-6328-457f-8b3c-7c39bf4771d3" providerId="ADAL" clId="{9BFD5666-9E28-4E5C-B9A8-8D12D9421D0B}" dt="2023-01-18T17:38:57.968" v="4943" actId="1076"/>
          <ac:picMkLst>
            <pc:docMk/>
            <pc:sldMk cId="87800000" sldId="309"/>
            <ac:picMk id="2" creationId="{D8549BD2-7A43-8FE6-5600-94EED9149038}"/>
          </ac:picMkLst>
        </pc:picChg>
        <pc:picChg chg="mod">
          <ac:chgData name="Willie Wells" userId="4019debc-6328-457f-8b3c-7c39bf4771d3" providerId="ADAL" clId="{9BFD5666-9E28-4E5C-B9A8-8D12D9421D0B}" dt="2023-01-19T19:50:43.481" v="6523" actId="14100"/>
          <ac:picMkLst>
            <pc:docMk/>
            <pc:sldMk cId="87800000" sldId="309"/>
            <ac:picMk id="6" creationId="{00000000-0000-0000-0000-000000000000}"/>
          </ac:picMkLst>
        </pc:picChg>
      </pc:sldChg>
      <pc:sldChg chg="addSp modSp del mod ord">
        <pc:chgData name="Willie Wells" userId="4019debc-6328-457f-8b3c-7c39bf4771d3" providerId="ADAL" clId="{9BFD5666-9E28-4E5C-B9A8-8D12D9421D0B}" dt="2023-01-18T17:42:52.989" v="4967" actId="47"/>
        <pc:sldMkLst>
          <pc:docMk/>
          <pc:sldMk cId="3291645150" sldId="310"/>
        </pc:sldMkLst>
        <pc:spChg chg="add mod">
          <ac:chgData name="Willie Wells" userId="4019debc-6328-457f-8b3c-7c39bf4771d3" providerId="ADAL" clId="{9BFD5666-9E28-4E5C-B9A8-8D12D9421D0B}" dt="2023-01-16T21:21:17.726" v="4170" actId="14100"/>
          <ac:spMkLst>
            <pc:docMk/>
            <pc:sldMk cId="3291645150" sldId="310"/>
            <ac:spMk id="3" creationId="{BD6E3901-CD58-22FF-71EE-F4A60C5FF326}"/>
          </ac:spMkLst>
        </pc:spChg>
        <pc:picChg chg="mod">
          <ac:chgData name="Willie Wells" userId="4019debc-6328-457f-8b3c-7c39bf4771d3" providerId="ADAL" clId="{9BFD5666-9E28-4E5C-B9A8-8D12D9421D0B}" dt="2023-01-16T21:20:50.741" v="4137" actId="1076"/>
          <ac:picMkLst>
            <pc:docMk/>
            <pc:sldMk cId="3291645150" sldId="310"/>
            <ac:picMk id="2" creationId="{FB708188-6DC5-343D-7A09-2A02A51DE081}"/>
          </ac:picMkLst>
        </pc:picChg>
      </pc:sldChg>
      <pc:sldChg chg="modSp mod ord">
        <pc:chgData name="Willie Wells" userId="4019debc-6328-457f-8b3c-7c39bf4771d3" providerId="ADAL" clId="{9BFD5666-9E28-4E5C-B9A8-8D12D9421D0B}" dt="2023-01-18T22:51:47.262" v="5982"/>
        <pc:sldMkLst>
          <pc:docMk/>
          <pc:sldMk cId="617865027" sldId="311"/>
        </pc:sldMkLst>
        <pc:spChg chg="mod">
          <ac:chgData name="Willie Wells" userId="4019debc-6328-457f-8b3c-7c39bf4771d3" providerId="ADAL" clId="{9BFD5666-9E28-4E5C-B9A8-8D12D9421D0B}" dt="2023-01-18T22:51:47.262" v="5982"/>
          <ac:spMkLst>
            <pc:docMk/>
            <pc:sldMk cId="617865027" sldId="311"/>
            <ac:spMk id="4" creationId="{B7A70781-FAA7-0644-AF10-91A1E2485E41}"/>
          </ac:spMkLst>
        </pc:spChg>
      </pc:sldChg>
      <pc:sldChg chg="ord">
        <pc:chgData name="Willie Wells" userId="4019debc-6328-457f-8b3c-7c39bf4771d3" providerId="ADAL" clId="{9BFD5666-9E28-4E5C-B9A8-8D12D9421D0B}" dt="2023-01-17T22:17:27.947" v="4853"/>
        <pc:sldMkLst>
          <pc:docMk/>
          <pc:sldMk cId="3598696730" sldId="312"/>
        </pc:sldMkLst>
      </pc:sldChg>
      <pc:sldChg chg="modSp mod ord">
        <pc:chgData name="Willie Wells" userId="4019debc-6328-457f-8b3c-7c39bf4771d3" providerId="ADAL" clId="{9BFD5666-9E28-4E5C-B9A8-8D12D9421D0B}" dt="2023-01-18T18:41:43.246" v="5330" actId="20577"/>
        <pc:sldMkLst>
          <pc:docMk/>
          <pc:sldMk cId="3992596148" sldId="313"/>
        </pc:sldMkLst>
        <pc:spChg chg="mod">
          <ac:chgData name="Willie Wells" userId="4019debc-6328-457f-8b3c-7c39bf4771d3" providerId="ADAL" clId="{9BFD5666-9E28-4E5C-B9A8-8D12D9421D0B}" dt="2023-01-18T18:41:43.246" v="5330" actId="20577"/>
          <ac:spMkLst>
            <pc:docMk/>
            <pc:sldMk cId="3992596148" sldId="313"/>
            <ac:spMk id="6" creationId="{2FDB5D5F-CAD6-4E08-A61C-7A97CE94AA7E}"/>
          </ac:spMkLst>
        </pc:spChg>
      </pc:sldChg>
      <pc:sldChg chg="modSp mod">
        <pc:chgData name="Willie Wells" userId="4019debc-6328-457f-8b3c-7c39bf4771d3" providerId="ADAL" clId="{9BFD5666-9E28-4E5C-B9A8-8D12D9421D0B}" dt="2023-01-13T17:55:09.727" v="1290" actId="20577"/>
        <pc:sldMkLst>
          <pc:docMk/>
          <pc:sldMk cId="2556521301" sldId="314"/>
        </pc:sldMkLst>
        <pc:spChg chg="mod">
          <ac:chgData name="Willie Wells" userId="4019debc-6328-457f-8b3c-7c39bf4771d3" providerId="ADAL" clId="{9BFD5666-9E28-4E5C-B9A8-8D12D9421D0B}" dt="2023-01-13T17:55:09.727" v="1290" actId="20577"/>
          <ac:spMkLst>
            <pc:docMk/>
            <pc:sldMk cId="2556521301" sldId="314"/>
            <ac:spMk id="6" creationId="{DBDBC9F4-CFD3-4433-B4E8-61016A3B5B4F}"/>
          </ac:spMkLst>
        </pc:spChg>
        <pc:picChg chg="mod">
          <ac:chgData name="Willie Wells" userId="4019debc-6328-457f-8b3c-7c39bf4771d3" providerId="ADAL" clId="{9BFD5666-9E28-4E5C-B9A8-8D12D9421D0B}" dt="2023-01-13T17:54:01.802" v="1265" actId="1076"/>
          <ac:picMkLst>
            <pc:docMk/>
            <pc:sldMk cId="2556521301" sldId="314"/>
            <ac:picMk id="7" creationId="{A1906428-9C35-4B7B-9A65-EC6902CE60D1}"/>
          </ac:picMkLst>
        </pc:picChg>
      </pc:sldChg>
      <pc:sldChg chg="add del">
        <pc:chgData name="Willie Wells" userId="4019debc-6328-457f-8b3c-7c39bf4771d3" providerId="ADAL" clId="{9BFD5666-9E28-4E5C-B9A8-8D12D9421D0B}" dt="2023-01-12T21:29:47.266" v="141" actId="47"/>
        <pc:sldMkLst>
          <pc:docMk/>
          <pc:sldMk cId="1877762735" sldId="315"/>
        </pc:sldMkLst>
      </pc:sldChg>
      <pc:sldChg chg="modSp mod">
        <pc:chgData name="Willie Wells" userId="4019debc-6328-457f-8b3c-7c39bf4771d3" providerId="ADAL" clId="{9BFD5666-9E28-4E5C-B9A8-8D12D9421D0B}" dt="2023-01-18T17:40:41.827" v="4955" actId="14100"/>
        <pc:sldMkLst>
          <pc:docMk/>
          <pc:sldMk cId="3004161151" sldId="316"/>
        </pc:sldMkLst>
        <pc:picChg chg="mod">
          <ac:chgData name="Willie Wells" userId="4019debc-6328-457f-8b3c-7c39bf4771d3" providerId="ADAL" clId="{9BFD5666-9E28-4E5C-B9A8-8D12D9421D0B}" dt="2023-01-18T17:40:41.827" v="4955" actId="14100"/>
          <ac:picMkLst>
            <pc:docMk/>
            <pc:sldMk cId="3004161151" sldId="316"/>
            <ac:picMk id="4" creationId="{71686E0C-A7A0-0D34-2764-13CCA43CAB83}"/>
          </ac:picMkLst>
        </pc:picChg>
      </pc:sldChg>
      <pc:sldChg chg="delSp mod">
        <pc:chgData name="Willie Wells" userId="4019debc-6328-457f-8b3c-7c39bf4771d3" providerId="ADAL" clId="{9BFD5666-9E28-4E5C-B9A8-8D12D9421D0B}" dt="2023-01-12T21:30:09.614" v="142" actId="478"/>
        <pc:sldMkLst>
          <pc:docMk/>
          <pc:sldMk cId="1553749980" sldId="317"/>
        </pc:sldMkLst>
        <pc:spChg chg="del">
          <ac:chgData name="Willie Wells" userId="4019debc-6328-457f-8b3c-7c39bf4771d3" providerId="ADAL" clId="{9BFD5666-9E28-4E5C-B9A8-8D12D9421D0B}" dt="2023-01-12T21:30:09.614" v="142" actId="478"/>
          <ac:spMkLst>
            <pc:docMk/>
            <pc:sldMk cId="1553749980" sldId="317"/>
            <ac:spMk id="4" creationId="{00000000-0000-0000-0000-000000000000}"/>
          </ac:spMkLst>
        </pc:spChg>
      </pc:sldChg>
      <pc:sldChg chg="ord">
        <pc:chgData name="Willie Wells" userId="4019debc-6328-457f-8b3c-7c39bf4771d3" providerId="ADAL" clId="{9BFD5666-9E28-4E5C-B9A8-8D12D9421D0B}" dt="2023-01-18T17:18:36.028" v="4857"/>
        <pc:sldMkLst>
          <pc:docMk/>
          <pc:sldMk cId="3796661765" sldId="318"/>
        </pc:sldMkLst>
      </pc:sldChg>
      <pc:sldChg chg="addSp delSp modSp mod">
        <pc:chgData name="Willie Wells" userId="4019debc-6328-457f-8b3c-7c39bf4771d3" providerId="ADAL" clId="{9BFD5666-9E28-4E5C-B9A8-8D12D9421D0B}" dt="2023-01-19T20:12:50.931" v="6546" actId="20577"/>
        <pc:sldMkLst>
          <pc:docMk/>
          <pc:sldMk cId="1733599441" sldId="319"/>
        </pc:sldMkLst>
        <pc:spChg chg="mod">
          <ac:chgData name="Willie Wells" userId="4019debc-6328-457f-8b3c-7c39bf4771d3" providerId="ADAL" clId="{9BFD5666-9E28-4E5C-B9A8-8D12D9421D0B}" dt="2023-01-19T20:12:50.931" v="6546" actId="20577"/>
          <ac:spMkLst>
            <pc:docMk/>
            <pc:sldMk cId="1733599441" sldId="319"/>
            <ac:spMk id="5" creationId="{00000000-0000-0000-0000-000000000000}"/>
          </ac:spMkLst>
        </pc:spChg>
        <pc:spChg chg="mod">
          <ac:chgData name="Willie Wells" userId="4019debc-6328-457f-8b3c-7c39bf4771d3" providerId="ADAL" clId="{9BFD5666-9E28-4E5C-B9A8-8D12D9421D0B}" dt="2023-01-13T16:17:23.309" v="326" actId="1037"/>
          <ac:spMkLst>
            <pc:docMk/>
            <pc:sldMk cId="1733599441" sldId="319"/>
            <ac:spMk id="6" creationId="{00000000-0000-0000-0000-000000000000}"/>
          </ac:spMkLst>
        </pc:spChg>
        <pc:spChg chg="mod">
          <ac:chgData name="Willie Wells" userId="4019debc-6328-457f-8b3c-7c39bf4771d3" providerId="ADAL" clId="{9BFD5666-9E28-4E5C-B9A8-8D12D9421D0B}" dt="2023-01-13T16:11:17.065" v="262" actId="1076"/>
          <ac:spMkLst>
            <pc:docMk/>
            <pc:sldMk cId="1733599441" sldId="319"/>
            <ac:spMk id="7" creationId="{00000000-0000-0000-0000-000000000000}"/>
          </ac:spMkLst>
        </pc:spChg>
        <pc:spChg chg="mod">
          <ac:chgData name="Willie Wells" userId="4019debc-6328-457f-8b3c-7c39bf4771d3" providerId="ADAL" clId="{9BFD5666-9E28-4E5C-B9A8-8D12D9421D0B}" dt="2023-01-13T16:23:05.261" v="335" actId="1035"/>
          <ac:spMkLst>
            <pc:docMk/>
            <pc:sldMk cId="1733599441" sldId="319"/>
            <ac:spMk id="8" creationId="{00000000-0000-0000-0000-000000000000}"/>
          </ac:spMkLst>
        </pc:spChg>
        <pc:spChg chg="add mod">
          <ac:chgData name="Willie Wells" userId="4019debc-6328-457f-8b3c-7c39bf4771d3" providerId="ADAL" clId="{9BFD5666-9E28-4E5C-B9A8-8D12D9421D0B}" dt="2023-01-13T16:17:14.648" v="323" actId="1037"/>
          <ac:spMkLst>
            <pc:docMk/>
            <pc:sldMk cId="1733599441" sldId="319"/>
            <ac:spMk id="14" creationId="{9104E841-81BF-504A-79FC-5E85EA57ADBE}"/>
          </ac:spMkLst>
        </pc:spChg>
        <pc:spChg chg="add mod">
          <ac:chgData name="Willie Wells" userId="4019debc-6328-457f-8b3c-7c39bf4771d3" providerId="ADAL" clId="{9BFD5666-9E28-4E5C-B9A8-8D12D9421D0B}" dt="2023-01-13T16:16:42.264" v="312" actId="1076"/>
          <ac:spMkLst>
            <pc:docMk/>
            <pc:sldMk cId="1733599441" sldId="319"/>
            <ac:spMk id="17" creationId="{52A1DB38-B976-CE66-D819-0DF904DC68F0}"/>
          </ac:spMkLst>
        </pc:spChg>
        <pc:grpChg chg="mod">
          <ac:chgData name="Willie Wells" userId="4019debc-6328-457f-8b3c-7c39bf4771d3" providerId="ADAL" clId="{9BFD5666-9E28-4E5C-B9A8-8D12D9421D0B}" dt="2023-01-13T16:15:10.400" v="276" actId="1076"/>
          <ac:grpSpMkLst>
            <pc:docMk/>
            <pc:sldMk cId="1733599441" sldId="319"/>
            <ac:grpSpMk id="2" creationId="{00000000-0000-0000-0000-000000000000}"/>
          </ac:grpSpMkLst>
        </pc:grpChg>
        <pc:picChg chg="add mod">
          <ac:chgData name="Willie Wells" userId="4019debc-6328-457f-8b3c-7c39bf4771d3" providerId="ADAL" clId="{9BFD5666-9E28-4E5C-B9A8-8D12D9421D0B}" dt="2023-01-12T23:03:21.180" v="170" actId="1076"/>
          <ac:picMkLst>
            <pc:docMk/>
            <pc:sldMk cId="1733599441" sldId="319"/>
            <ac:picMk id="11" creationId="{FEFFA4F1-DFBE-B122-B4FF-5750498C6B5F}"/>
          </ac:picMkLst>
        </pc:picChg>
        <pc:picChg chg="del">
          <ac:chgData name="Willie Wells" userId="4019debc-6328-457f-8b3c-7c39bf4771d3" providerId="ADAL" clId="{9BFD5666-9E28-4E5C-B9A8-8D12D9421D0B}" dt="2023-01-12T23:03:13.210" v="168" actId="478"/>
          <ac:picMkLst>
            <pc:docMk/>
            <pc:sldMk cId="1733599441" sldId="319"/>
            <ac:picMk id="12" creationId="{00000000-0000-0000-0000-000000000000}"/>
          </ac:picMkLst>
        </pc:picChg>
        <pc:picChg chg="add mod">
          <ac:chgData name="Willie Wells" userId="4019debc-6328-457f-8b3c-7c39bf4771d3" providerId="ADAL" clId="{9BFD5666-9E28-4E5C-B9A8-8D12D9421D0B}" dt="2023-01-12T23:03:55.869" v="181" actId="1038"/>
          <ac:picMkLst>
            <pc:docMk/>
            <pc:sldMk cId="1733599441" sldId="319"/>
            <ac:picMk id="13" creationId="{B07F78AD-BC38-5632-0A66-C1D65EC2D7A4}"/>
          </ac:picMkLst>
        </pc:picChg>
        <pc:picChg chg="add mod">
          <ac:chgData name="Willie Wells" userId="4019debc-6328-457f-8b3c-7c39bf4771d3" providerId="ADAL" clId="{9BFD5666-9E28-4E5C-B9A8-8D12D9421D0B}" dt="2023-01-13T16:14:57.196" v="273" actId="1076"/>
          <ac:picMkLst>
            <pc:docMk/>
            <pc:sldMk cId="1733599441" sldId="319"/>
            <ac:picMk id="16" creationId="{02CABB5F-EC3A-F913-D8BD-1CD41CFA8E37}"/>
          </ac:picMkLst>
        </pc:picChg>
      </pc:sldChg>
      <pc:sldChg chg="modSp mod">
        <pc:chgData name="Willie Wells" userId="4019debc-6328-457f-8b3c-7c39bf4771d3" providerId="ADAL" clId="{9BFD5666-9E28-4E5C-B9A8-8D12D9421D0B}" dt="2023-01-13T16:23:33.236" v="339" actId="1076"/>
        <pc:sldMkLst>
          <pc:docMk/>
          <pc:sldMk cId="1253810992" sldId="320"/>
        </pc:sldMkLst>
        <pc:picChg chg="mod">
          <ac:chgData name="Willie Wells" userId="4019debc-6328-457f-8b3c-7c39bf4771d3" providerId="ADAL" clId="{9BFD5666-9E28-4E5C-B9A8-8D12D9421D0B}" dt="2023-01-13T16:23:33.236" v="339" actId="1076"/>
          <ac:picMkLst>
            <pc:docMk/>
            <pc:sldMk cId="1253810992" sldId="320"/>
            <ac:picMk id="3" creationId="{399B9E24-0B9B-5E3F-6247-717D0AF9EF7A}"/>
          </ac:picMkLst>
        </pc:picChg>
      </pc:sldChg>
      <pc:sldChg chg="ord">
        <pc:chgData name="Willie Wells" userId="4019debc-6328-457f-8b3c-7c39bf4771d3" providerId="ADAL" clId="{9BFD5666-9E28-4E5C-B9A8-8D12D9421D0B}" dt="2023-01-18T17:18:51.793" v="4859"/>
        <pc:sldMkLst>
          <pc:docMk/>
          <pc:sldMk cId="408688568" sldId="321"/>
        </pc:sldMkLst>
      </pc:sldChg>
      <pc:sldChg chg="addSp delSp modSp mod">
        <pc:chgData name="Willie Wells" userId="4019debc-6328-457f-8b3c-7c39bf4771d3" providerId="ADAL" clId="{9BFD5666-9E28-4E5C-B9A8-8D12D9421D0B}" dt="2023-01-13T16:24:56.358" v="343" actId="122"/>
        <pc:sldMkLst>
          <pc:docMk/>
          <pc:sldMk cId="2119230361" sldId="323"/>
        </pc:sldMkLst>
        <pc:spChg chg="mod">
          <ac:chgData name="Willie Wells" userId="4019debc-6328-457f-8b3c-7c39bf4771d3" providerId="ADAL" clId="{9BFD5666-9E28-4E5C-B9A8-8D12D9421D0B}" dt="2023-01-13T16:24:56.358" v="343" actId="122"/>
          <ac:spMkLst>
            <pc:docMk/>
            <pc:sldMk cId="2119230361" sldId="323"/>
            <ac:spMk id="3" creationId="{00000000-0000-0000-0000-000000000000}"/>
          </ac:spMkLst>
        </pc:spChg>
        <pc:picChg chg="del">
          <ac:chgData name="Willie Wells" userId="4019debc-6328-457f-8b3c-7c39bf4771d3" providerId="ADAL" clId="{9BFD5666-9E28-4E5C-B9A8-8D12D9421D0B}" dt="2023-01-12T22:16:57.026" v="148" actId="478"/>
          <ac:picMkLst>
            <pc:docMk/>
            <pc:sldMk cId="2119230361" sldId="323"/>
            <ac:picMk id="4" creationId="{00000000-0000-0000-0000-000000000000}"/>
          </ac:picMkLst>
        </pc:picChg>
        <pc:picChg chg="add mod">
          <ac:chgData name="Willie Wells" userId="4019debc-6328-457f-8b3c-7c39bf4771d3" providerId="ADAL" clId="{9BFD5666-9E28-4E5C-B9A8-8D12D9421D0B}" dt="2023-01-12T22:17:28.070" v="154" actId="14100"/>
          <ac:picMkLst>
            <pc:docMk/>
            <pc:sldMk cId="2119230361" sldId="323"/>
            <ac:picMk id="6" creationId="{C1FFEEA7-0928-2909-B06A-117159CEC4C3}"/>
          </ac:picMkLst>
        </pc:picChg>
      </pc:sldChg>
      <pc:sldChg chg="addSp delSp modSp mod">
        <pc:chgData name="Willie Wells" userId="4019debc-6328-457f-8b3c-7c39bf4771d3" providerId="ADAL" clId="{9BFD5666-9E28-4E5C-B9A8-8D12D9421D0B}" dt="2023-01-18T22:56:34.870" v="5988" actId="1076"/>
        <pc:sldMkLst>
          <pc:docMk/>
          <pc:sldMk cId="1056735333" sldId="324"/>
        </pc:sldMkLst>
        <pc:spChg chg="mod">
          <ac:chgData name="Willie Wells" userId="4019debc-6328-457f-8b3c-7c39bf4771d3" providerId="ADAL" clId="{9BFD5666-9E28-4E5C-B9A8-8D12D9421D0B}" dt="2023-01-18T22:53:51.968" v="5985" actId="1076"/>
          <ac:spMkLst>
            <pc:docMk/>
            <pc:sldMk cId="1056735333" sldId="324"/>
            <ac:spMk id="2" creationId="{00000000-0000-0000-0000-000000000000}"/>
          </ac:spMkLst>
        </pc:spChg>
        <pc:picChg chg="add del">
          <ac:chgData name="Willie Wells" userId="4019debc-6328-457f-8b3c-7c39bf4771d3" providerId="ADAL" clId="{9BFD5666-9E28-4E5C-B9A8-8D12D9421D0B}" dt="2023-01-18T17:19:49.213" v="4863" actId="478"/>
          <ac:picMkLst>
            <pc:docMk/>
            <pc:sldMk cId="1056735333" sldId="324"/>
            <ac:picMk id="3" creationId="{E63F15A0-A99D-0C8B-4D83-F2629117268C}"/>
          </ac:picMkLst>
        </pc:picChg>
        <pc:picChg chg="add mod">
          <ac:chgData name="Willie Wells" userId="4019debc-6328-457f-8b3c-7c39bf4771d3" providerId="ADAL" clId="{9BFD5666-9E28-4E5C-B9A8-8D12D9421D0B}" dt="2023-01-18T22:56:34.870" v="5988" actId="1076"/>
          <ac:picMkLst>
            <pc:docMk/>
            <pc:sldMk cId="1056735333" sldId="324"/>
            <ac:picMk id="4" creationId="{E7271D2A-B338-9F4F-F973-A894A1DF13BD}"/>
          </ac:picMkLst>
        </pc:picChg>
      </pc:sldChg>
      <pc:sldChg chg="addSp delSp modSp mod modAnim">
        <pc:chgData name="Willie Wells" userId="4019debc-6328-457f-8b3c-7c39bf4771d3" providerId="ADAL" clId="{9BFD5666-9E28-4E5C-B9A8-8D12D9421D0B}" dt="2023-01-19T19:41:25.558" v="6473" actId="13926"/>
        <pc:sldMkLst>
          <pc:docMk/>
          <pc:sldMk cId="1510704329" sldId="325"/>
        </pc:sldMkLst>
        <pc:spChg chg="mod">
          <ac:chgData name="Willie Wells" userId="4019debc-6328-457f-8b3c-7c39bf4771d3" providerId="ADAL" clId="{9BFD5666-9E28-4E5C-B9A8-8D12D9421D0B}" dt="2023-01-13T16:34:08.114" v="429" actId="6549"/>
          <ac:spMkLst>
            <pc:docMk/>
            <pc:sldMk cId="1510704329" sldId="325"/>
            <ac:spMk id="3" creationId="{00000000-0000-0000-0000-000000000000}"/>
          </ac:spMkLst>
        </pc:spChg>
        <pc:spChg chg="add mod">
          <ac:chgData name="Willie Wells" userId="4019debc-6328-457f-8b3c-7c39bf4771d3" providerId="ADAL" clId="{9BFD5666-9E28-4E5C-B9A8-8D12D9421D0B}" dt="2023-01-19T19:41:25.558" v="6473" actId="13926"/>
          <ac:spMkLst>
            <pc:docMk/>
            <pc:sldMk cId="1510704329" sldId="325"/>
            <ac:spMk id="4" creationId="{84837AAA-50AD-B50B-E1B6-436505028529}"/>
          </ac:spMkLst>
        </pc:spChg>
        <pc:spChg chg="add del mod">
          <ac:chgData name="Willie Wells" userId="4019debc-6328-457f-8b3c-7c39bf4771d3" providerId="ADAL" clId="{9BFD5666-9E28-4E5C-B9A8-8D12D9421D0B}" dt="2023-01-13T16:40:11.909" v="464" actId="11529"/>
          <ac:spMkLst>
            <pc:docMk/>
            <pc:sldMk cId="1510704329" sldId="325"/>
            <ac:spMk id="5" creationId="{05B8B2B5-146A-BFEF-DD65-1EBDFF454CF6}"/>
          </ac:spMkLst>
        </pc:spChg>
        <pc:spChg chg="add mod">
          <ac:chgData name="Willie Wells" userId="4019debc-6328-457f-8b3c-7c39bf4771d3" providerId="ADAL" clId="{9BFD5666-9E28-4E5C-B9A8-8D12D9421D0B}" dt="2023-01-13T16:53:44.135" v="502" actId="1076"/>
          <ac:spMkLst>
            <pc:docMk/>
            <pc:sldMk cId="1510704329" sldId="325"/>
            <ac:spMk id="6" creationId="{25877777-BD63-18DD-DE15-973A033A82B2}"/>
          </ac:spMkLst>
        </pc:spChg>
      </pc:sldChg>
      <pc:sldChg chg="modSp mod modAnim">
        <pc:chgData name="Willie Wells" userId="4019debc-6328-457f-8b3c-7c39bf4771d3" providerId="ADAL" clId="{9BFD5666-9E28-4E5C-B9A8-8D12D9421D0B}" dt="2023-01-13T16:59:51.981" v="568"/>
        <pc:sldMkLst>
          <pc:docMk/>
          <pc:sldMk cId="1870795396" sldId="326"/>
        </pc:sldMkLst>
        <pc:spChg chg="mod">
          <ac:chgData name="Willie Wells" userId="4019debc-6328-457f-8b3c-7c39bf4771d3" providerId="ADAL" clId="{9BFD5666-9E28-4E5C-B9A8-8D12D9421D0B}" dt="2023-01-13T16:59:20.485" v="566" actId="1076"/>
          <ac:spMkLst>
            <pc:docMk/>
            <pc:sldMk cId="1870795396" sldId="326"/>
            <ac:spMk id="3" creationId="{00000000-0000-0000-0000-000000000000}"/>
          </ac:spMkLst>
        </pc:spChg>
        <pc:picChg chg="mod">
          <ac:chgData name="Willie Wells" userId="4019debc-6328-457f-8b3c-7c39bf4771d3" providerId="ADAL" clId="{9BFD5666-9E28-4E5C-B9A8-8D12D9421D0B}" dt="2023-01-13T16:58:06.595" v="557" actId="1076"/>
          <ac:picMkLst>
            <pc:docMk/>
            <pc:sldMk cId="1870795396" sldId="326"/>
            <ac:picMk id="4" creationId="{00000000-0000-0000-0000-000000000000}"/>
          </ac:picMkLst>
        </pc:picChg>
      </pc:sldChg>
      <pc:sldChg chg="addSp delSp modSp mod">
        <pc:chgData name="Willie Wells" userId="4019debc-6328-457f-8b3c-7c39bf4771d3" providerId="ADAL" clId="{9BFD5666-9E28-4E5C-B9A8-8D12D9421D0B}" dt="2023-01-18T22:58:04.424" v="5997" actId="1037"/>
        <pc:sldMkLst>
          <pc:docMk/>
          <pc:sldMk cId="1815139439" sldId="327"/>
        </pc:sldMkLst>
        <pc:spChg chg="mod">
          <ac:chgData name="Willie Wells" userId="4019debc-6328-457f-8b3c-7c39bf4771d3" providerId="ADAL" clId="{9BFD5666-9E28-4E5C-B9A8-8D12D9421D0B}" dt="2023-01-18T22:58:04.424" v="5997" actId="1037"/>
          <ac:spMkLst>
            <pc:docMk/>
            <pc:sldMk cId="1815139439" sldId="327"/>
            <ac:spMk id="2" creationId="{00000000-0000-0000-0000-000000000000}"/>
          </ac:spMkLst>
        </pc:spChg>
        <pc:picChg chg="del mod">
          <ac:chgData name="Willie Wells" userId="4019debc-6328-457f-8b3c-7c39bf4771d3" providerId="ADAL" clId="{9BFD5666-9E28-4E5C-B9A8-8D12D9421D0B}" dt="2023-01-18T22:57:43.617" v="5989" actId="478"/>
          <ac:picMkLst>
            <pc:docMk/>
            <pc:sldMk cId="1815139439" sldId="327"/>
            <ac:picMk id="4" creationId="{00000000-0000-0000-0000-000000000000}"/>
          </ac:picMkLst>
        </pc:picChg>
        <pc:picChg chg="add mod">
          <ac:chgData name="Willie Wells" userId="4019debc-6328-457f-8b3c-7c39bf4771d3" providerId="ADAL" clId="{9BFD5666-9E28-4E5C-B9A8-8D12D9421D0B}" dt="2023-01-18T22:57:56.970" v="5992" actId="1076"/>
          <ac:picMkLst>
            <pc:docMk/>
            <pc:sldMk cId="1815139439" sldId="327"/>
            <ac:picMk id="6" creationId="{BC3B0C8A-8A43-0C91-5D20-0D1333482283}"/>
          </ac:picMkLst>
        </pc:picChg>
      </pc:sldChg>
      <pc:sldChg chg="addSp delSp modSp mod">
        <pc:chgData name="Willie Wells" userId="4019debc-6328-457f-8b3c-7c39bf4771d3" providerId="ADAL" clId="{9BFD5666-9E28-4E5C-B9A8-8D12D9421D0B}" dt="2023-01-19T19:43:02.599" v="6485" actId="14100"/>
        <pc:sldMkLst>
          <pc:docMk/>
          <pc:sldMk cId="1285999119" sldId="328"/>
        </pc:sldMkLst>
        <pc:spChg chg="mod">
          <ac:chgData name="Willie Wells" userId="4019debc-6328-457f-8b3c-7c39bf4771d3" providerId="ADAL" clId="{9BFD5666-9E28-4E5C-B9A8-8D12D9421D0B}" dt="2023-01-19T19:43:02.599" v="6485" actId="14100"/>
          <ac:spMkLst>
            <pc:docMk/>
            <pc:sldMk cId="1285999119" sldId="328"/>
            <ac:spMk id="2" creationId="{00000000-0000-0000-0000-000000000000}"/>
          </ac:spMkLst>
        </pc:spChg>
        <pc:spChg chg="mod">
          <ac:chgData name="Willie Wells" userId="4019debc-6328-457f-8b3c-7c39bf4771d3" providerId="ADAL" clId="{9BFD5666-9E28-4E5C-B9A8-8D12D9421D0B}" dt="2023-01-13T17:14:33.616" v="662" actId="20577"/>
          <ac:spMkLst>
            <pc:docMk/>
            <pc:sldMk cId="1285999119" sldId="328"/>
            <ac:spMk id="4" creationId="{D48EE36C-756D-D040-8D4E-4A1BAB148F4E}"/>
          </ac:spMkLst>
        </pc:spChg>
        <pc:picChg chg="del">
          <ac:chgData name="Willie Wells" userId="4019debc-6328-457f-8b3c-7c39bf4771d3" providerId="ADAL" clId="{9BFD5666-9E28-4E5C-B9A8-8D12D9421D0B}" dt="2023-01-13T17:03:45.065" v="569" actId="478"/>
          <ac:picMkLst>
            <pc:docMk/>
            <pc:sldMk cId="1285999119" sldId="328"/>
            <ac:picMk id="3" creationId="{00000000-0000-0000-0000-000000000000}"/>
          </ac:picMkLst>
        </pc:picChg>
        <pc:picChg chg="add mod">
          <ac:chgData name="Willie Wells" userId="4019debc-6328-457f-8b3c-7c39bf4771d3" providerId="ADAL" clId="{9BFD5666-9E28-4E5C-B9A8-8D12D9421D0B}" dt="2023-01-13T17:03:56.637" v="572" actId="1076"/>
          <ac:picMkLst>
            <pc:docMk/>
            <pc:sldMk cId="1285999119" sldId="328"/>
            <ac:picMk id="6" creationId="{0EA7D5C6-1208-ED25-F119-E20D8C8C91AF}"/>
          </ac:picMkLst>
        </pc:picChg>
      </pc:sldChg>
      <pc:sldChg chg="addSp delSp modSp mod">
        <pc:chgData name="Willie Wells" userId="4019debc-6328-457f-8b3c-7c39bf4771d3" providerId="ADAL" clId="{9BFD5666-9E28-4E5C-B9A8-8D12D9421D0B}" dt="2023-01-19T19:43:25.896" v="6491" actId="255"/>
        <pc:sldMkLst>
          <pc:docMk/>
          <pc:sldMk cId="4093216646" sldId="329"/>
        </pc:sldMkLst>
        <pc:spChg chg="mod">
          <ac:chgData name="Willie Wells" userId="4019debc-6328-457f-8b3c-7c39bf4771d3" providerId="ADAL" clId="{9BFD5666-9E28-4E5C-B9A8-8D12D9421D0B}" dt="2023-01-13T17:15:13.486" v="674" actId="5793"/>
          <ac:spMkLst>
            <pc:docMk/>
            <pc:sldMk cId="4093216646" sldId="329"/>
            <ac:spMk id="2" creationId="{DB5A4852-A014-B74B-B7D4-0791D50ADBD8}"/>
          </ac:spMkLst>
        </pc:spChg>
        <pc:spChg chg="mod">
          <ac:chgData name="Willie Wells" userId="4019debc-6328-457f-8b3c-7c39bf4771d3" providerId="ADAL" clId="{9BFD5666-9E28-4E5C-B9A8-8D12D9421D0B}" dt="2023-01-19T19:43:25.896" v="6491" actId="255"/>
          <ac:spMkLst>
            <pc:docMk/>
            <pc:sldMk cId="4093216646" sldId="329"/>
            <ac:spMk id="3" creationId="{BA8EBD04-4947-204C-B12A-F1C7B233BC89}"/>
          </ac:spMkLst>
        </pc:spChg>
        <pc:picChg chg="del">
          <ac:chgData name="Willie Wells" userId="4019debc-6328-457f-8b3c-7c39bf4771d3" providerId="ADAL" clId="{9BFD5666-9E28-4E5C-B9A8-8D12D9421D0B}" dt="2023-01-13T17:05:36.402" v="581" actId="478"/>
          <ac:picMkLst>
            <pc:docMk/>
            <pc:sldMk cId="4093216646" sldId="329"/>
            <ac:picMk id="4" creationId="{00000000-0000-0000-0000-000000000000}"/>
          </ac:picMkLst>
        </pc:picChg>
        <pc:picChg chg="add mod">
          <ac:chgData name="Willie Wells" userId="4019debc-6328-457f-8b3c-7c39bf4771d3" providerId="ADAL" clId="{9BFD5666-9E28-4E5C-B9A8-8D12D9421D0B}" dt="2023-01-13T17:05:52.290" v="585" actId="1076"/>
          <ac:picMkLst>
            <pc:docMk/>
            <pc:sldMk cId="4093216646" sldId="329"/>
            <ac:picMk id="6" creationId="{A90A0C72-09A8-3822-6282-B14356425EA4}"/>
          </ac:picMkLst>
        </pc:picChg>
      </pc:sldChg>
      <pc:sldChg chg="addSp delSp modSp mod">
        <pc:chgData name="Willie Wells" userId="4019debc-6328-457f-8b3c-7c39bf4771d3" providerId="ADAL" clId="{9BFD5666-9E28-4E5C-B9A8-8D12D9421D0B}" dt="2023-01-19T19:44:58.467" v="6518" actId="1038"/>
        <pc:sldMkLst>
          <pc:docMk/>
          <pc:sldMk cId="626240480" sldId="330"/>
        </pc:sldMkLst>
        <pc:spChg chg="mod">
          <ac:chgData name="Willie Wells" userId="4019debc-6328-457f-8b3c-7c39bf4771d3" providerId="ADAL" clId="{9BFD5666-9E28-4E5C-B9A8-8D12D9421D0B}" dt="2023-01-19T19:44:58.467" v="6518" actId="1038"/>
          <ac:spMkLst>
            <pc:docMk/>
            <pc:sldMk cId="626240480" sldId="330"/>
            <ac:spMk id="2" creationId="{00000000-0000-0000-0000-000000000000}"/>
          </ac:spMkLst>
        </pc:spChg>
        <pc:spChg chg="mod">
          <ac:chgData name="Willie Wells" userId="4019debc-6328-457f-8b3c-7c39bf4771d3" providerId="ADAL" clId="{9BFD5666-9E28-4E5C-B9A8-8D12D9421D0B}" dt="2023-01-13T17:15:07.258" v="672" actId="5793"/>
          <ac:spMkLst>
            <pc:docMk/>
            <pc:sldMk cId="626240480" sldId="330"/>
            <ac:spMk id="4" creationId="{8788D762-F76C-E141-AA6E-E3E38285B9FE}"/>
          </ac:spMkLst>
        </pc:spChg>
        <pc:picChg chg="del">
          <ac:chgData name="Willie Wells" userId="4019debc-6328-457f-8b3c-7c39bf4771d3" providerId="ADAL" clId="{9BFD5666-9E28-4E5C-B9A8-8D12D9421D0B}" dt="2023-01-13T17:06:56.792" v="586" actId="478"/>
          <ac:picMkLst>
            <pc:docMk/>
            <pc:sldMk cId="626240480" sldId="330"/>
            <ac:picMk id="3" creationId="{00000000-0000-0000-0000-000000000000}"/>
          </ac:picMkLst>
        </pc:picChg>
        <pc:picChg chg="add mod">
          <ac:chgData name="Willie Wells" userId="4019debc-6328-457f-8b3c-7c39bf4771d3" providerId="ADAL" clId="{9BFD5666-9E28-4E5C-B9A8-8D12D9421D0B}" dt="2023-01-13T17:08:28.015" v="601" actId="1076"/>
          <ac:picMkLst>
            <pc:docMk/>
            <pc:sldMk cId="626240480" sldId="330"/>
            <ac:picMk id="6" creationId="{29F1B4A3-473C-8458-2DBC-4A8B78C74872}"/>
          </ac:picMkLst>
        </pc:picChg>
      </pc:sldChg>
      <pc:sldChg chg="addSp modSp mod">
        <pc:chgData name="Willie Wells" userId="4019debc-6328-457f-8b3c-7c39bf4771d3" providerId="ADAL" clId="{9BFD5666-9E28-4E5C-B9A8-8D12D9421D0B}" dt="2023-01-13T17:15:31.200" v="680" actId="5793"/>
        <pc:sldMkLst>
          <pc:docMk/>
          <pc:sldMk cId="3044665517" sldId="331"/>
        </pc:sldMkLst>
        <pc:spChg chg="mod">
          <ac:chgData name="Willie Wells" userId="4019debc-6328-457f-8b3c-7c39bf4771d3" providerId="ADAL" clId="{9BFD5666-9E28-4E5C-B9A8-8D12D9421D0B}" dt="2023-01-13T17:10:28.668" v="624" actId="1037"/>
          <ac:spMkLst>
            <pc:docMk/>
            <pc:sldMk cId="3044665517" sldId="331"/>
            <ac:spMk id="2" creationId="{00000000-0000-0000-0000-000000000000}"/>
          </ac:spMkLst>
        </pc:spChg>
        <pc:spChg chg="mod">
          <ac:chgData name="Willie Wells" userId="4019debc-6328-457f-8b3c-7c39bf4771d3" providerId="ADAL" clId="{9BFD5666-9E28-4E5C-B9A8-8D12D9421D0B}" dt="2023-01-13T17:15:31.200" v="680" actId="5793"/>
          <ac:spMkLst>
            <pc:docMk/>
            <pc:sldMk cId="3044665517" sldId="331"/>
            <ac:spMk id="3" creationId="{E227656F-DA5A-0E45-916D-058C6A9A803F}"/>
          </ac:spMkLst>
        </pc:spChg>
        <pc:picChg chg="add mod">
          <ac:chgData name="Willie Wells" userId="4019debc-6328-457f-8b3c-7c39bf4771d3" providerId="ADAL" clId="{9BFD5666-9E28-4E5C-B9A8-8D12D9421D0B}" dt="2023-01-13T17:09:48.651" v="607" actId="1076"/>
          <ac:picMkLst>
            <pc:docMk/>
            <pc:sldMk cId="3044665517" sldId="331"/>
            <ac:picMk id="5" creationId="{02E67E8C-6FE3-6492-C47D-8177B421A8A3}"/>
          </ac:picMkLst>
        </pc:picChg>
      </pc:sldChg>
      <pc:sldChg chg="addSp delSp modSp mod">
        <pc:chgData name="Willie Wells" userId="4019debc-6328-457f-8b3c-7c39bf4771d3" providerId="ADAL" clId="{9BFD5666-9E28-4E5C-B9A8-8D12D9421D0B}" dt="2023-01-13T17:15:47.904" v="686" actId="5793"/>
        <pc:sldMkLst>
          <pc:docMk/>
          <pc:sldMk cId="4108997080" sldId="332"/>
        </pc:sldMkLst>
        <pc:spChg chg="mod">
          <ac:chgData name="Willie Wells" userId="4019debc-6328-457f-8b3c-7c39bf4771d3" providerId="ADAL" clId="{9BFD5666-9E28-4E5C-B9A8-8D12D9421D0B}" dt="2023-01-13T17:10:59.573" v="629" actId="1076"/>
          <ac:spMkLst>
            <pc:docMk/>
            <pc:sldMk cId="4108997080" sldId="332"/>
            <ac:spMk id="2" creationId="{00000000-0000-0000-0000-000000000000}"/>
          </ac:spMkLst>
        </pc:spChg>
        <pc:spChg chg="mod">
          <ac:chgData name="Willie Wells" userId="4019debc-6328-457f-8b3c-7c39bf4771d3" providerId="ADAL" clId="{9BFD5666-9E28-4E5C-B9A8-8D12D9421D0B}" dt="2023-01-13T17:15:47.904" v="686" actId="5793"/>
          <ac:spMkLst>
            <pc:docMk/>
            <pc:sldMk cId="4108997080" sldId="332"/>
            <ac:spMk id="3" creationId="{521AEBFC-AEC3-094C-97A8-D48319D3A2FE}"/>
          </ac:spMkLst>
        </pc:spChg>
        <pc:picChg chg="del">
          <ac:chgData name="Willie Wells" userId="4019debc-6328-457f-8b3c-7c39bf4771d3" providerId="ADAL" clId="{9BFD5666-9E28-4E5C-B9A8-8D12D9421D0B}" dt="2023-01-13T17:12:22.585" v="630" actId="478"/>
          <ac:picMkLst>
            <pc:docMk/>
            <pc:sldMk cId="4108997080" sldId="332"/>
            <ac:picMk id="4" creationId="{00000000-0000-0000-0000-000000000000}"/>
          </ac:picMkLst>
        </pc:picChg>
        <pc:picChg chg="add mod">
          <ac:chgData name="Willie Wells" userId="4019debc-6328-457f-8b3c-7c39bf4771d3" providerId="ADAL" clId="{9BFD5666-9E28-4E5C-B9A8-8D12D9421D0B}" dt="2023-01-13T17:12:51.456" v="638" actId="1076"/>
          <ac:picMkLst>
            <pc:docMk/>
            <pc:sldMk cId="4108997080" sldId="332"/>
            <ac:picMk id="6" creationId="{0D1EFA47-16C7-5E96-A8AA-35CF8476E94C}"/>
          </ac:picMkLst>
        </pc:picChg>
      </pc:sldChg>
      <pc:sldChg chg="addSp delSp modSp mod">
        <pc:chgData name="Willie Wells" userId="4019debc-6328-457f-8b3c-7c39bf4771d3" providerId="ADAL" clId="{9BFD5666-9E28-4E5C-B9A8-8D12D9421D0B}" dt="2023-01-13T17:24:42.870" v="872" actId="1076"/>
        <pc:sldMkLst>
          <pc:docMk/>
          <pc:sldMk cId="3371519036" sldId="333"/>
        </pc:sldMkLst>
        <pc:spChg chg="mod">
          <ac:chgData name="Willie Wells" userId="4019debc-6328-457f-8b3c-7c39bf4771d3" providerId="ADAL" clId="{9BFD5666-9E28-4E5C-B9A8-8D12D9421D0B}" dt="2023-01-13T17:24:42.870" v="872" actId="1076"/>
          <ac:spMkLst>
            <pc:docMk/>
            <pc:sldMk cId="3371519036" sldId="333"/>
            <ac:spMk id="2" creationId="{00000000-0000-0000-0000-000000000000}"/>
          </ac:spMkLst>
        </pc:spChg>
        <pc:picChg chg="del">
          <ac:chgData name="Willie Wells" userId="4019debc-6328-457f-8b3c-7c39bf4771d3" providerId="ADAL" clId="{9BFD5666-9E28-4E5C-B9A8-8D12D9421D0B}" dt="2023-01-13T17:24:18.881" v="867" actId="478"/>
          <ac:picMkLst>
            <pc:docMk/>
            <pc:sldMk cId="3371519036" sldId="333"/>
            <ac:picMk id="4" creationId="{00000000-0000-0000-0000-000000000000}"/>
          </ac:picMkLst>
        </pc:picChg>
        <pc:picChg chg="add mod">
          <ac:chgData name="Willie Wells" userId="4019debc-6328-457f-8b3c-7c39bf4771d3" providerId="ADAL" clId="{9BFD5666-9E28-4E5C-B9A8-8D12D9421D0B}" dt="2023-01-13T17:24:30.831" v="870" actId="1076"/>
          <ac:picMkLst>
            <pc:docMk/>
            <pc:sldMk cId="3371519036" sldId="333"/>
            <ac:picMk id="6" creationId="{BF2BD29E-E2DD-242E-F134-611B716F24FF}"/>
          </ac:picMkLst>
        </pc:picChg>
      </pc:sldChg>
      <pc:sldChg chg="addSp delSp modSp mod">
        <pc:chgData name="Willie Wells" userId="4019debc-6328-457f-8b3c-7c39bf4771d3" providerId="ADAL" clId="{9BFD5666-9E28-4E5C-B9A8-8D12D9421D0B}" dt="2023-01-13T17:27:46.384" v="912" actId="20577"/>
        <pc:sldMkLst>
          <pc:docMk/>
          <pc:sldMk cId="1379326956" sldId="334"/>
        </pc:sldMkLst>
        <pc:spChg chg="mod">
          <ac:chgData name="Willie Wells" userId="4019debc-6328-457f-8b3c-7c39bf4771d3" providerId="ADAL" clId="{9BFD5666-9E28-4E5C-B9A8-8D12D9421D0B}" dt="2023-01-13T17:27:28.222" v="899" actId="14100"/>
          <ac:spMkLst>
            <pc:docMk/>
            <pc:sldMk cId="1379326956" sldId="334"/>
            <ac:spMk id="2" creationId="{00000000-0000-0000-0000-000000000000}"/>
          </ac:spMkLst>
        </pc:spChg>
        <pc:spChg chg="mod">
          <ac:chgData name="Willie Wells" userId="4019debc-6328-457f-8b3c-7c39bf4771d3" providerId="ADAL" clId="{9BFD5666-9E28-4E5C-B9A8-8D12D9421D0B}" dt="2023-01-13T17:27:46.384" v="912" actId="20577"/>
          <ac:spMkLst>
            <pc:docMk/>
            <pc:sldMk cId="1379326956" sldId="334"/>
            <ac:spMk id="4" creationId="{D7720324-9F9C-0E4E-86A0-8C0A55F45448}"/>
          </ac:spMkLst>
        </pc:spChg>
        <pc:picChg chg="add del">
          <ac:chgData name="Willie Wells" userId="4019debc-6328-457f-8b3c-7c39bf4771d3" providerId="ADAL" clId="{9BFD5666-9E28-4E5C-B9A8-8D12D9421D0B}" dt="2023-01-13T17:27:23.964" v="891" actId="478"/>
          <ac:picMkLst>
            <pc:docMk/>
            <pc:sldMk cId="1379326956" sldId="334"/>
            <ac:picMk id="3" creationId="{00000000-0000-0000-0000-000000000000}"/>
          </ac:picMkLst>
        </pc:picChg>
        <pc:picChg chg="add del mod">
          <ac:chgData name="Willie Wells" userId="4019debc-6328-457f-8b3c-7c39bf4771d3" providerId="ADAL" clId="{9BFD5666-9E28-4E5C-B9A8-8D12D9421D0B}" dt="2023-01-13T17:27:27.012" v="897" actId="1076"/>
          <ac:picMkLst>
            <pc:docMk/>
            <pc:sldMk cId="1379326956" sldId="334"/>
            <ac:picMk id="6" creationId="{D732C10E-5371-B120-A637-56ADE5975EB9}"/>
          </ac:picMkLst>
        </pc:picChg>
      </pc:sldChg>
      <pc:sldChg chg="addSp delSp modSp mod">
        <pc:chgData name="Willie Wells" userId="4019debc-6328-457f-8b3c-7c39bf4771d3" providerId="ADAL" clId="{9BFD5666-9E28-4E5C-B9A8-8D12D9421D0B}" dt="2023-01-13T17:29:09.365" v="954" actId="1038"/>
        <pc:sldMkLst>
          <pc:docMk/>
          <pc:sldMk cId="3101448266" sldId="335"/>
        </pc:sldMkLst>
        <pc:spChg chg="mod">
          <ac:chgData name="Willie Wells" userId="4019debc-6328-457f-8b3c-7c39bf4771d3" providerId="ADAL" clId="{9BFD5666-9E28-4E5C-B9A8-8D12D9421D0B}" dt="2023-01-13T17:28:37.182" v="926" actId="20577"/>
          <ac:spMkLst>
            <pc:docMk/>
            <pc:sldMk cId="3101448266" sldId="335"/>
            <ac:spMk id="2" creationId="{E7871038-1C8C-4A46-AC42-78689687F25F}"/>
          </ac:spMkLst>
        </pc:spChg>
        <pc:picChg chg="del">
          <ac:chgData name="Willie Wells" userId="4019debc-6328-457f-8b3c-7c39bf4771d3" providerId="ADAL" clId="{9BFD5666-9E28-4E5C-B9A8-8D12D9421D0B}" dt="2023-01-13T17:28:26.185" v="913" actId="478"/>
          <ac:picMkLst>
            <pc:docMk/>
            <pc:sldMk cId="3101448266" sldId="335"/>
            <ac:picMk id="3" creationId="{00000000-0000-0000-0000-000000000000}"/>
          </ac:picMkLst>
        </pc:picChg>
        <pc:picChg chg="add mod">
          <ac:chgData name="Willie Wells" userId="4019debc-6328-457f-8b3c-7c39bf4771d3" providerId="ADAL" clId="{9BFD5666-9E28-4E5C-B9A8-8D12D9421D0B}" dt="2023-01-13T17:29:09.365" v="954" actId="1038"/>
          <ac:picMkLst>
            <pc:docMk/>
            <pc:sldMk cId="3101448266" sldId="335"/>
            <ac:picMk id="5" creationId="{6B9E7B8C-4226-F77B-1FF2-ED68F6F8638E}"/>
          </ac:picMkLst>
        </pc:picChg>
      </pc:sldChg>
      <pc:sldChg chg="addSp delSp modSp mod">
        <pc:chgData name="Willie Wells" userId="4019debc-6328-457f-8b3c-7c39bf4771d3" providerId="ADAL" clId="{9BFD5666-9E28-4E5C-B9A8-8D12D9421D0B}" dt="2023-01-13T17:33:26.914" v="972" actId="20577"/>
        <pc:sldMkLst>
          <pc:docMk/>
          <pc:sldMk cId="3478834238" sldId="336"/>
        </pc:sldMkLst>
        <pc:spChg chg="mod">
          <ac:chgData name="Willie Wells" userId="4019debc-6328-457f-8b3c-7c39bf4771d3" providerId="ADAL" clId="{9BFD5666-9E28-4E5C-B9A8-8D12D9421D0B}" dt="2023-01-13T17:33:26.914" v="972" actId="20577"/>
          <ac:spMkLst>
            <pc:docMk/>
            <pc:sldMk cId="3478834238" sldId="336"/>
            <ac:spMk id="2" creationId="{A6E12D05-0139-1945-8487-B9B6C636F40F}"/>
          </ac:spMkLst>
        </pc:spChg>
        <pc:picChg chg="del">
          <ac:chgData name="Willie Wells" userId="4019debc-6328-457f-8b3c-7c39bf4771d3" providerId="ADAL" clId="{9BFD5666-9E28-4E5C-B9A8-8D12D9421D0B}" dt="2023-01-13T17:31:26.126" v="955" actId="478"/>
          <ac:picMkLst>
            <pc:docMk/>
            <pc:sldMk cId="3478834238" sldId="336"/>
            <ac:picMk id="3" creationId="{00000000-0000-0000-0000-000000000000}"/>
          </ac:picMkLst>
        </pc:picChg>
        <pc:picChg chg="add mod modCrop">
          <ac:chgData name="Willie Wells" userId="4019debc-6328-457f-8b3c-7c39bf4771d3" providerId="ADAL" clId="{9BFD5666-9E28-4E5C-B9A8-8D12D9421D0B}" dt="2023-01-13T17:31:58.608" v="960" actId="1076"/>
          <ac:picMkLst>
            <pc:docMk/>
            <pc:sldMk cId="3478834238" sldId="336"/>
            <ac:picMk id="5" creationId="{580FFFA8-3305-AF00-C4CC-C986FE13D2A8}"/>
          </ac:picMkLst>
        </pc:picChg>
      </pc:sldChg>
      <pc:sldChg chg="addSp delSp modSp mod">
        <pc:chgData name="Willie Wells" userId="4019debc-6328-457f-8b3c-7c39bf4771d3" providerId="ADAL" clId="{9BFD5666-9E28-4E5C-B9A8-8D12D9421D0B}" dt="2023-01-13T17:36:45.116" v="991" actId="1076"/>
        <pc:sldMkLst>
          <pc:docMk/>
          <pc:sldMk cId="1368674270" sldId="337"/>
        </pc:sldMkLst>
        <pc:spChg chg="mod">
          <ac:chgData name="Willie Wells" userId="4019debc-6328-457f-8b3c-7c39bf4771d3" providerId="ADAL" clId="{9BFD5666-9E28-4E5C-B9A8-8D12D9421D0B}" dt="2023-01-13T17:33:52.022" v="986" actId="20577"/>
          <ac:spMkLst>
            <pc:docMk/>
            <pc:sldMk cId="1368674270" sldId="337"/>
            <ac:spMk id="4" creationId="{36326E08-9E66-8F47-9260-B7B4B9E18CB4}"/>
          </ac:spMkLst>
        </pc:spChg>
        <pc:picChg chg="del">
          <ac:chgData name="Willie Wells" userId="4019debc-6328-457f-8b3c-7c39bf4771d3" providerId="ADAL" clId="{9BFD5666-9E28-4E5C-B9A8-8D12D9421D0B}" dt="2023-01-13T17:36:28.217" v="987" actId="478"/>
          <ac:picMkLst>
            <pc:docMk/>
            <pc:sldMk cId="1368674270" sldId="337"/>
            <ac:picMk id="3" creationId="{00000000-0000-0000-0000-000000000000}"/>
          </ac:picMkLst>
        </pc:picChg>
        <pc:picChg chg="add mod">
          <ac:chgData name="Willie Wells" userId="4019debc-6328-457f-8b3c-7c39bf4771d3" providerId="ADAL" clId="{9BFD5666-9E28-4E5C-B9A8-8D12D9421D0B}" dt="2023-01-13T17:36:45.116" v="991" actId="1076"/>
          <ac:picMkLst>
            <pc:docMk/>
            <pc:sldMk cId="1368674270" sldId="337"/>
            <ac:picMk id="5" creationId="{EB74CF41-E420-40E0-819F-5AC170272628}"/>
          </ac:picMkLst>
        </pc:picChg>
      </pc:sldChg>
      <pc:sldChg chg="modSp mod modAnim">
        <pc:chgData name="Willie Wells" userId="4019debc-6328-457f-8b3c-7c39bf4771d3" providerId="ADAL" clId="{9BFD5666-9E28-4E5C-B9A8-8D12D9421D0B}" dt="2023-01-13T17:44:02.927" v="1113"/>
        <pc:sldMkLst>
          <pc:docMk/>
          <pc:sldMk cId="2715680071" sldId="338"/>
        </pc:sldMkLst>
        <pc:spChg chg="mod">
          <ac:chgData name="Willie Wells" userId="4019debc-6328-457f-8b3c-7c39bf4771d3" providerId="ADAL" clId="{9BFD5666-9E28-4E5C-B9A8-8D12D9421D0B}" dt="2023-01-13T17:43:03.167" v="1108" actId="115"/>
          <ac:spMkLst>
            <pc:docMk/>
            <pc:sldMk cId="2715680071" sldId="338"/>
            <ac:spMk id="2" creationId="{00000000-0000-0000-0000-000000000000}"/>
          </ac:spMkLst>
        </pc:spChg>
      </pc:sldChg>
      <pc:sldChg chg="modSp mod">
        <pc:chgData name="Willie Wells" userId="4019debc-6328-457f-8b3c-7c39bf4771d3" providerId="ADAL" clId="{9BFD5666-9E28-4E5C-B9A8-8D12D9421D0B}" dt="2023-01-13T17:49:12.801" v="1254" actId="114"/>
        <pc:sldMkLst>
          <pc:docMk/>
          <pc:sldMk cId="1732093857" sldId="339"/>
        </pc:sldMkLst>
        <pc:spChg chg="mod">
          <ac:chgData name="Willie Wells" userId="4019debc-6328-457f-8b3c-7c39bf4771d3" providerId="ADAL" clId="{9BFD5666-9E28-4E5C-B9A8-8D12D9421D0B}" dt="2023-01-13T17:49:12.801" v="1254" actId="114"/>
          <ac:spMkLst>
            <pc:docMk/>
            <pc:sldMk cId="1732093857" sldId="339"/>
            <ac:spMk id="2" creationId="{00000000-0000-0000-0000-000000000000}"/>
          </ac:spMkLst>
        </pc:spChg>
      </pc:sldChg>
      <pc:sldChg chg="addSp delSp modSp mod">
        <pc:chgData name="Willie Wells" userId="4019debc-6328-457f-8b3c-7c39bf4771d3" providerId="ADAL" clId="{9BFD5666-9E28-4E5C-B9A8-8D12D9421D0B}" dt="2023-01-18T23:24:58.194" v="6006" actId="20577"/>
        <pc:sldMkLst>
          <pc:docMk/>
          <pc:sldMk cId="3369891296" sldId="340"/>
        </pc:sldMkLst>
        <pc:spChg chg="mod">
          <ac:chgData name="Willie Wells" userId="4019debc-6328-457f-8b3c-7c39bf4771d3" providerId="ADAL" clId="{9BFD5666-9E28-4E5C-B9A8-8D12D9421D0B}" dt="2023-01-18T23:24:58.194" v="6006" actId="20577"/>
          <ac:spMkLst>
            <pc:docMk/>
            <pc:sldMk cId="3369891296" sldId="340"/>
            <ac:spMk id="2" creationId="{00000000-0000-0000-0000-000000000000}"/>
          </ac:spMkLst>
        </pc:spChg>
        <pc:picChg chg="add del mod">
          <ac:chgData name="Willie Wells" userId="4019debc-6328-457f-8b3c-7c39bf4771d3" providerId="ADAL" clId="{9BFD5666-9E28-4E5C-B9A8-8D12D9421D0B}" dt="2023-01-18T17:23:55.900" v="4884" actId="478"/>
          <ac:picMkLst>
            <pc:docMk/>
            <pc:sldMk cId="3369891296" sldId="340"/>
            <ac:picMk id="4" creationId="{0786F84F-93AF-D04F-300D-7386FAD5CF1D}"/>
          </ac:picMkLst>
        </pc:picChg>
      </pc:sldChg>
      <pc:sldChg chg="addSp delSp modSp mod ord delAnim modAnim">
        <pc:chgData name="Willie Wells" userId="4019debc-6328-457f-8b3c-7c39bf4771d3" providerId="ADAL" clId="{9BFD5666-9E28-4E5C-B9A8-8D12D9421D0B}" dt="2023-01-18T21:41:39.845" v="5914" actId="1035"/>
        <pc:sldMkLst>
          <pc:docMk/>
          <pc:sldMk cId="2681382437" sldId="342"/>
        </pc:sldMkLst>
        <pc:picChg chg="del mod">
          <ac:chgData name="Willie Wells" userId="4019debc-6328-457f-8b3c-7c39bf4771d3" providerId="ADAL" clId="{9BFD5666-9E28-4E5C-B9A8-8D12D9421D0B}" dt="2023-01-18T21:40:50.211" v="5903" actId="478"/>
          <ac:picMkLst>
            <pc:docMk/>
            <pc:sldMk cId="2681382437" sldId="342"/>
            <ac:picMk id="3" creationId="{00000000-0000-0000-0000-000000000000}"/>
          </ac:picMkLst>
        </pc:picChg>
        <pc:picChg chg="del mod">
          <ac:chgData name="Willie Wells" userId="4019debc-6328-457f-8b3c-7c39bf4771d3" providerId="ADAL" clId="{9BFD5666-9E28-4E5C-B9A8-8D12D9421D0B}" dt="2023-01-17T21:30:27.437" v="4780" actId="478"/>
          <ac:picMkLst>
            <pc:docMk/>
            <pc:sldMk cId="2681382437" sldId="342"/>
            <ac:picMk id="3" creationId="{BE173F26-D78B-D7B5-59EB-81550C76240B}"/>
          </ac:picMkLst>
        </pc:picChg>
        <pc:picChg chg="add mod">
          <ac:chgData name="Willie Wells" userId="4019debc-6328-457f-8b3c-7c39bf4771d3" providerId="ADAL" clId="{9BFD5666-9E28-4E5C-B9A8-8D12D9421D0B}" dt="2023-01-18T21:41:39.845" v="5914" actId="1035"/>
          <ac:picMkLst>
            <pc:docMk/>
            <pc:sldMk cId="2681382437" sldId="342"/>
            <ac:picMk id="4" creationId="{70019D76-C6E1-2A96-CC66-A9D83EF62F43}"/>
          </ac:picMkLst>
        </pc:picChg>
        <pc:picChg chg="add mod">
          <ac:chgData name="Willie Wells" userId="4019debc-6328-457f-8b3c-7c39bf4771d3" providerId="ADAL" clId="{9BFD5666-9E28-4E5C-B9A8-8D12D9421D0B}" dt="2023-01-17T21:30:46.101" v="4783" actId="14100"/>
          <ac:picMkLst>
            <pc:docMk/>
            <pc:sldMk cId="2681382437" sldId="342"/>
            <ac:picMk id="4" creationId="{EAD9AB5E-1F84-555C-8A33-59A5A65ABA9D}"/>
          </ac:picMkLst>
        </pc:picChg>
      </pc:sldChg>
      <pc:sldChg chg="addSp delSp modSp mod">
        <pc:chgData name="Willie Wells" userId="4019debc-6328-457f-8b3c-7c39bf4771d3" providerId="ADAL" clId="{9BFD5666-9E28-4E5C-B9A8-8D12D9421D0B}" dt="2023-01-19T20:10:40.293" v="6544" actId="14100"/>
        <pc:sldMkLst>
          <pc:docMk/>
          <pc:sldMk cId="1969803938" sldId="343"/>
        </pc:sldMkLst>
        <pc:spChg chg="mod">
          <ac:chgData name="Willie Wells" userId="4019debc-6328-457f-8b3c-7c39bf4771d3" providerId="ADAL" clId="{9BFD5666-9E28-4E5C-B9A8-8D12D9421D0B}" dt="2023-01-17T21:18:29.902" v="4755" actId="1076"/>
          <ac:spMkLst>
            <pc:docMk/>
            <pc:sldMk cId="1969803938" sldId="343"/>
            <ac:spMk id="4" creationId="{00000000-0000-0000-0000-000000000000}"/>
          </ac:spMkLst>
        </pc:spChg>
        <pc:spChg chg="add mod">
          <ac:chgData name="Willie Wells" userId="4019debc-6328-457f-8b3c-7c39bf4771d3" providerId="ADAL" clId="{9BFD5666-9E28-4E5C-B9A8-8D12D9421D0B}" dt="2023-01-17T21:19:18.295" v="4762" actId="1076"/>
          <ac:spMkLst>
            <pc:docMk/>
            <pc:sldMk cId="1969803938" sldId="343"/>
            <ac:spMk id="8" creationId="{F3F84E18-3E4D-7300-AE03-EAC361B58D1D}"/>
          </ac:spMkLst>
        </pc:spChg>
        <pc:picChg chg="add mod">
          <ac:chgData name="Willie Wells" userId="4019debc-6328-457f-8b3c-7c39bf4771d3" providerId="ADAL" clId="{9BFD5666-9E28-4E5C-B9A8-8D12D9421D0B}" dt="2023-01-19T20:10:40.293" v="6544" actId="14100"/>
          <ac:picMkLst>
            <pc:docMk/>
            <pc:sldMk cId="1969803938" sldId="343"/>
            <ac:picMk id="3" creationId="{1F5DC1CF-0F24-AD9A-E5F3-B6281362BDA8}"/>
          </ac:picMkLst>
        </pc:picChg>
        <pc:picChg chg="add del mod">
          <ac:chgData name="Willie Wells" userId="4019debc-6328-457f-8b3c-7c39bf4771d3" providerId="ADAL" clId="{9BFD5666-9E28-4E5C-B9A8-8D12D9421D0B}" dt="2023-01-17T21:14:07.340" v="4711" actId="478"/>
          <ac:picMkLst>
            <pc:docMk/>
            <pc:sldMk cId="1969803938" sldId="343"/>
            <ac:picMk id="3" creationId="{291421CD-668E-762B-1E77-B1DD204EFE93}"/>
          </ac:picMkLst>
        </pc:picChg>
        <pc:picChg chg="del mod">
          <ac:chgData name="Willie Wells" userId="4019debc-6328-457f-8b3c-7c39bf4771d3" providerId="ADAL" clId="{9BFD5666-9E28-4E5C-B9A8-8D12D9421D0B}" dt="2023-01-17T21:14:45.298" v="4716" actId="478"/>
          <ac:picMkLst>
            <pc:docMk/>
            <pc:sldMk cId="1969803938" sldId="343"/>
            <ac:picMk id="5" creationId="{00000000-0000-0000-0000-000000000000}"/>
          </ac:picMkLst>
        </pc:picChg>
        <pc:picChg chg="add del mod">
          <ac:chgData name="Willie Wells" userId="4019debc-6328-457f-8b3c-7c39bf4771d3" providerId="ADAL" clId="{9BFD5666-9E28-4E5C-B9A8-8D12D9421D0B}" dt="2023-01-19T20:10:23.977" v="6540" actId="478"/>
          <ac:picMkLst>
            <pc:docMk/>
            <pc:sldMk cId="1969803938" sldId="343"/>
            <ac:picMk id="7" creationId="{2CE99191-B8A6-C7EF-2EC7-0F09BF6B0D64}"/>
          </ac:picMkLst>
        </pc:picChg>
      </pc:sldChg>
      <pc:sldChg chg="modSp mod">
        <pc:chgData name="Willie Wells" userId="4019debc-6328-457f-8b3c-7c39bf4771d3" providerId="ADAL" clId="{9BFD5666-9E28-4E5C-B9A8-8D12D9421D0B}" dt="2023-01-18T23:29:36.158" v="6014" actId="14100"/>
        <pc:sldMkLst>
          <pc:docMk/>
          <pc:sldMk cId="2813766844" sldId="344"/>
        </pc:sldMkLst>
        <pc:spChg chg="mod">
          <ac:chgData name="Willie Wells" userId="4019debc-6328-457f-8b3c-7c39bf4771d3" providerId="ADAL" clId="{9BFD5666-9E28-4E5C-B9A8-8D12D9421D0B}" dt="2023-01-18T23:29:36.158" v="6014" actId="14100"/>
          <ac:spMkLst>
            <pc:docMk/>
            <pc:sldMk cId="2813766844" sldId="344"/>
            <ac:spMk id="2" creationId="{00000000-0000-0000-0000-000000000000}"/>
          </ac:spMkLst>
        </pc:spChg>
      </pc:sldChg>
      <pc:sldChg chg="addSp delSp modSp mod">
        <pc:chgData name="Willie Wells" userId="4019debc-6328-457f-8b3c-7c39bf4771d3" providerId="ADAL" clId="{9BFD5666-9E28-4E5C-B9A8-8D12D9421D0B}" dt="2023-01-18T23:26:51.610" v="6008" actId="1076"/>
        <pc:sldMkLst>
          <pc:docMk/>
          <pc:sldMk cId="191394281" sldId="345"/>
        </pc:sldMkLst>
        <pc:spChg chg="mod">
          <ac:chgData name="Willie Wells" userId="4019debc-6328-457f-8b3c-7c39bf4771d3" providerId="ADAL" clId="{9BFD5666-9E28-4E5C-B9A8-8D12D9421D0B}" dt="2023-01-18T22:48:34.614" v="5974" actId="1076"/>
          <ac:spMkLst>
            <pc:docMk/>
            <pc:sldMk cId="191394281" sldId="345"/>
            <ac:spMk id="2" creationId="{00000000-0000-0000-0000-000000000000}"/>
          </ac:spMkLst>
        </pc:spChg>
        <pc:spChg chg="add mod">
          <ac:chgData name="Willie Wells" userId="4019debc-6328-457f-8b3c-7c39bf4771d3" providerId="ADAL" clId="{9BFD5666-9E28-4E5C-B9A8-8D12D9421D0B}" dt="2023-01-18T22:49:01.595" v="5977" actId="1076"/>
          <ac:spMkLst>
            <pc:docMk/>
            <pc:sldMk cId="191394281" sldId="345"/>
            <ac:spMk id="3" creationId="{D70C9BF3-D677-40F1-B653-07267D0F532A}"/>
          </ac:spMkLst>
        </pc:spChg>
        <pc:picChg chg="del">
          <ac:chgData name="Willie Wells" userId="4019debc-6328-457f-8b3c-7c39bf4771d3" providerId="ADAL" clId="{9BFD5666-9E28-4E5C-B9A8-8D12D9421D0B}" dt="2023-01-16T21:08:34.706" v="4110" actId="478"/>
          <ac:picMkLst>
            <pc:docMk/>
            <pc:sldMk cId="191394281" sldId="345"/>
            <ac:picMk id="3" creationId="{00000000-0000-0000-0000-000000000000}"/>
          </ac:picMkLst>
        </pc:picChg>
        <pc:picChg chg="add mod">
          <ac:chgData name="Willie Wells" userId="4019debc-6328-457f-8b3c-7c39bf4771d3" providerId="ADAL" clId="{9BFD5666-9E28-4E5C-B9A8-8D12D9421D0B}" dt="2023-01-18T23:26:39.544" v="6007" actId="1076"/>
          <ac:picMkLst>
            <pc:docMk/>
            <pc:sldMk cId="191394281" sldId="345"/>
            <ac:picMk id="4" creationId="{D1BF0ED9-D5B3-F160-7F21-50FCDCFA45B9}"/>
          </ac:picMkLst>
        </pc:picChg>
        <pc:picChg chg="add mod">
          <ac:chgData name="Willie Wells" userId="4019debc-6328-457f-8b3c-7c39bf4771d3" providerId="ADAL" clId="{9BFD5666-9E28-4E5C-B9A8-8D12D9421D0B}" dt="2023-01-18T23:26:51.610" v="6008" actId="1076"/>
          <ac:picMkLst>
            <pc:docMk/>
            <pc:sldMk cId="191394281" sldId="345"/>
            <ac:picMk id="6" creationId="{E559ED04-383E-7909-7959-FB5D8A3F9894}"/>
          </ac:picMkLst>
        </pc:picChg>
      </pc:sldChg>
      <pc:sldChg chg="modSp mod">
        <pc:chgData name="Willie Wells" userId="4019debc-6328-457f-8b3c-7c39bf4771d3" providerId="ADAL" clId="{9BFD5666-9E28-4E5C-B9A8-8D12D9421D0B}" dt="2023-01-13T19:14:19.651" v="1611" actId="115"/>
        <pc:sldMkLst>
          <pc:docMk/>
          <pc:sldMk cId="4171364297" sldId="346"/>
        </pc:sldMkLst>
        <pc:spChg chg="mod">
          <ac:chgData name="Willie Wells" userId="4019debc-6328-457f-8b3c-7c39bf4771d3" providerId="ADAL" clId="{9BFD5666-9E28-4E5C-B9A8-8D12D9421D0B}" dt="2023-01-13T19:14:19.651" v="1611" actId="115"/>
          <ac:spMkLst>
            <pc:docMk/>
            <pc:sldMk cId="4171364297" sldId="346"/>
            <ac:spMk id="2" creationId="{00000000-0000-0000-0000-000000000000}"/>
          </ac:spMkLst>
        </pc:spChg>
      </pc:sldChg>
      <pc:sldChg chg="modSp mod">
        <pc:chgData name="Willie Wells" userId="4019debc-6328-457f-8b3c-7c39bf4771d3" providerId="ADAL" clId="{9BFD5666-9E28-4E5C-B9A8-8D12D9421D0B}" dt="2023-01-13T19:15:39.875" v="1612" actId="20577"/>
        <pc:sldMkLst>
          <pc:docMk/>
          <pc:sldMk cId="2419685548" sldId="347"/>
        </pc:sldMkLst>
        <pc:spChg chg="mod">
          <ac:chgData name="Willie Wells" userId="4019debc-6328-457f-8b3c-7c39bf4771d3" providerId="ADAL" clId="{9BFD5666-9E28-4E5C-B9A8-8D12D9421D0B}" dt="2023-01-13T19:15:39.875" v="1612" actId="20577"/>
          <ac:spMkLst>
            <pc:docMk/>
            <pc:sldMk cId="2419685548" sldId="347"/>
            <ac:spMk id="2" creationId="{00000000-0000-0000-0000-000000000000}"/>
          </ac:spMkLst>
        </pc:spChg>
      </pc:sldChg>
      <pc:sldChg chg="modSp mod ord">
        <pc:chgData name="Willie Wells" userId="4019debc-6328-457f-8b3c-7c39bf4771d3" providerId="ADAL" clId="{9BFD5666-9E28-4E5C-B9A8-8D12D9421D0B}" dt="2023-01-13T17:53:47.289" v="1263"/>
        <pc:sldMkLst>
          <pc:docMk/>
          <pc:sldMk cId="1117351477" sldId="349"/>
        </pc:sldMkLst>
        <pc:picChg chg="mod">
          <ac:chgData name="Willie Wells" userId="4019debc-6328-457f-8b3c-7c39bf4771d3" providerId="ADAL" clId="{9BFD5666-9E28-4E5C-B9A8-8D12D9421D0B}" dt="2023-01-13T17:53:00.530" v="1261" actId="1076"/>
          <ac:picMkLst>
            <pc:docMk/>
            <pc:sldMk cId="1117351477" sldId="349"/>
            <ac:picMk id="3" creationId="{EDA3B9F1-926F-4947-8D36-151A5F2BAECF}"/>
          </ac:picMkLst>
        </pc:picChg>
      </pc:sldChg>
      <pc:sldChg chg="modSp mod">
        <pc:chgData name="Willie Wells" userId="4019debc-6328-457f-8b3c-7c39bf4771d3" providerId="ADAL" clId="{9BFD5666-9E28-4E5C-B9A8-8D12D9421D0B}" dt="2023-01-13T17:56:38.043" v="1312" actId="20577"/>
        <pc:sldMkLst>
          <pc:docMk/>
          <pc:sldMk cId="4235991098" sldId="351"/>
        </pc:sldMkLst>
        <pc:spChg chg="mod">
          <ac:chgData name="Willie Wells" userId="4019debc-6328-457f-8b3c-7c39bf4771d3" providerId="ADAL" clId="{9BFD5666-9E28-4E5C-B9A8-8D12D9421D0B}" dt="2023-01-13T17:56:38.043" v="1312" actId="20577"/>
          <ac:spMkLst>
            <pc:docMk/>
            <pc:sldMk cId="4235991098" sldId="351"/>
            <ac:spMk id="2" creationId="{0AF24A05-CB6F-4681-A6A1-F76A215F8C01}"/>
          </ac:spMkLst>
        </pc:spChg>
        <pc:picChg chg="mod">
          <ac:chgData name="Willie Wells" userId="4019debc-6328-457f-8b3c-7c39bf4771d3" providerId="ADAL" clId="{9BFD5666-9E28-4E5C-B9A8-8D12D9421D0B}" dt="2023-01-13T17:56:13.737" v="1294" actId="1076"/>
          <ac:picMkLst>
            <pc:docMk/>
            <pc:sldMk cId="4235991098" sldId="351"/>
            <ac:picMk id="3" creationId="{191D7D1F-36B2-4C1B-A34D-AC4F978296F7}"/>
          </ac:picMkLst>
        </pc:picChg>
      </pc:sldChg>
      <pc:sldChg chg="modSp mod">
        <pc:chgData name="Willie Wells" userId="4019debc-6328-457f-8b3c-7c39bf4771d3" providerId="ADAL" clId="{9BFD5666-9E28-4E5C-B9A8-8D12D9421D0B}" dt="2023-01-13T17:57:17.710" v="1317" actId="207"/>
        <pc:sldMkLst>
          <pc:docMk/>
          <pc:sldMk cId="2454377863" sldId="352"/>
        </pc:sldMkLst>
        <pc:spChg chg="mod">
          <ac:chgData name="Willie Wells" userId="4019debc-6328-457f-8b3c-7c39bf4771d3" providerId="ADAL" clId="{9BFD5666-9E28-4E5C-B9A8-8D12D9421D0B}" dt="2023-01-13T17:57:17.710" v="1317" actId="207"/>
          <ac:spMkLst>
            <pc:docMk/>
            <pc:sldMk cId="2454377863" sldId="352"/>
            <ac:spMk id="2" creationId="{F6CA86BA-7478-48BA-9F00-2942211B15C9}"/>
          </ac:spMkLst>
        </pc:spChg>
        <pc:picChg chg="mod">
          <ac:chgData name="Willie Wells" userId="4019debc-6328-457f-8b3c-7c39bf4771d3" providerId="ADAL" clId="{9BFD5666-9E28-4E5C-B9A8-8D12D9421D0B}" dt="2023-01-13T17:57:01.232" v="1315" actId="1076"/>
          <ac:picMkLst>
            <pc:docMk/>
            <pc:sldMk cId="2454377863" sldId="352"/>
            <ac:picMk id="3" creationId="{79D292C7-A1A5-42D6-9CCF-01899F722066}"/>
          </ac:picMkLst>
        </pc:picChg>
      </pc:sldChg>
      <pc:sldChg chg="modSp mod">
        <pc:chgData name="Willie Wells" userId="4019debc-6328-457f-8b3c-7c39bf4771d3" providerId="ADAL" clId="{9BFD5666-9E28-4E5C-B9A8-8D12D9421D0B}" dt="2023-01-13T18:00:17.648" v="1333" actId="1076"/>
        <pc:sldMkLst>
          <pc:docMk/>
          <pc:sldMk cId="3088622963" sldId="353"/>
        </pc:sldMkLst>
        <pc:spChg chg="mod">
          <ac:chgData name="Willie Wells" userId="4019debc-6328-457f-8b3c-7c39bf4771d3" providerId="ADAL" clId="{9BFD5666-9E28-4E5C-B9A8-8D12D9421D0B}" dt="2023-01-13T18:00:04.407" v="1332" actId="14100"/>
          <ac:spMkLst>
            <pc:docMk/>
            <pc:sldMk cId="3088622963" sldId="353"/>
            <ac:spMk id="2" creationId="{AC566D88-ACBE-4104-B035-264FE394EF93}"/>
          </ac:spMkLst>
        </pc:spChg>
        <pc:picChg chg="mod">
          <ac:chgData name="Willie Wells" userId="4019debc-6328-457f-8b3c-7c39bf4771d3" providerId="ADAL" clId="{9BFD5666-9E28-4E5C-B9A8-8D12D9421D0B}" dt="2023-01-13T18:00:17.648" v="1333" actId="1076"/>
          <ac:picMkLst>
            <pc:docMk/>
            <pc:sldMk cId="3088622963" sldId="353"/>
            <ac:picMk id="3" creationId="{28175F7A-D475-4177-AB21-0AD9AD068976}"/>
          </ac:picMkLst>
        </pc:picChg>
      </pc:sldChg>
      <pc:sldChg chg="modSp mod">
        <pc:chgData name="Willie Wells" userId="4019debc-6328-457f-8b3c-7c39bf4771d3" providerId="ADAL" clId="{9BFD5666-9E28-4E5C-B9A8-8D12D9421D0B}" dt="2023-01-13T19:17:21.074" v="1630" actId="1076"/>
        <pc:sldMkLst>
          <pc:docMk/>
          <pc:sldMk cId="2132668637" sldId="355"/>
        </pc:sldMkLst>
        <pc:spChg chg="mod">
          <ac:chgData name="Willie Wells" userId="4019debc-6328-457f-8b3c-7c39bf4771d3" providerId="ADAL" clId="{9BFD5666-9E28-4E5C-B9A8-8D12D9421D0B}" dt="2023-01-13T19:17:12.868" v="1629" actId="20577"/>
          <ac:spMkLst>
            <pc:docMk/>
            <pc:sldMk cId="2132668637" sldId="355"/>
            <ac:spMk id="2" creationId="{1BEEEB06-59E1-4529-B43D-0F43CCE42B71}"/>
          </ac:spMkLst>
        </pc:spChg>
        <pc:spChg chg="mod">
          <ac:chgData name="Willie Wells" userId="4019debc-6328-457f-8b3c-7c39bf4771d3" providerId="ADAL" clId="{9BFD5666-9E28-4E5C-B9A8-8D12D9421D0B}" dt="2023-01-13T19:16:56.765" v="1616" actId="1076"/>
          <ac:spMkLst>
            <pc:docMk/>
            <pc:sldMk cId="2132668637" sldId="355"/>
            <ac:spMk id="4" creationId="{FA8C6140-CA23-4668-945F-DE6353DE88AB}"/>
          </ac:spMkLst>
        </pc:spChg>
        <pc:picChg chg="mod">
          <ac:chgData name="Willie Wells" userId="4019debc-6328-457f-8b3c-7c39bf4771d3" providerId="ADAL" clId="{9BFD5666-9E28-4E5C-B9A8-8D12D9421D0B}" dt="2023-01-13T19:17:21.074" v="1630" actId="1076"/>
          <ac:picMkLst>
            <pc:docMk/>
            <pc:sldMk cId="2132668637" sldId="355"/>
            <ac:picMk id="3" creationId="{6AAB3683-D8A4-4DC1-AD75-47BF9089B180}"/>
          </ac:picMkLst>
        </pc:picChg>
        <pc:picChg chg="mod">
          <ac:chgData name="Willie Wells" userId="4019debc-6328-457f-8b3c-7c39bf4771d3" providerId="ADAL" clId="{9BFD5666-9E28-4E5C-B9A8-8D12D9421D0B}" dt="2023-01-13T19:17:00.028" v="1617" actId="1076"/>
          <ac:picMkLst>
            <pc:docMk/>
            <pc:sldMk cId="2132668637" sldId="355"/>
            <ac:picMk id="5" creationId="{09316BB7-8335-459B-AD98-3BE5092DE460}"/>
          </ac:picMkLst>
        </pc:picChg>
      </pc:sldChg>
      <pc:sldChg chg="modSp mod">
        <pc:chgData name="Willie Wells" userId="4019debc-6328-457f-8b3c-7c39bf4771d3" providerId="ADAL" clId="{9BFD5666-9E28-4E5C-B9A8-8D12D9421D0B}" dt="2023-01-19T19:49:50.548" v="6522" actId="14100"/>
        <pc:sldMkLst>
          <pc:docMk/>
          <pc:sldMk cId="254513342" sldId="356"/>
        </pc:sldMkLst>
        <pc:spChg chg="mod">
          <ac:chgData name="Willie Wells" userId="4019debc-6328-457f-8b3c-7c39bf4771d3" providerId="ADAL" clId="{9BFD5666-9E28-4E5C-B9A8-8D12D9421D0B}" dt="2023-01-19T19:49:50.548" v="6522" actId="14100"/>
          <ac:spMkLst>
            <pc:docMk/>
            <pc:sldMk cId="254513342" sldId="356"/>
            <ac:spMk id="2" creationId="{38FD26E6-3AC3-469F-9114-934321611426}"/>
          </ac:spMkLst>
        </pc:spChg>
        <pc:picChg chg="mod">
          <ac:chgData name="Willie Wells" userId="4019debc-6328-457f-8b3c-7c39bf4771d3" providerId="ADAL" clId="{9BFD5666-9E28-4E5C-B9A8-8D12D9421D0B}" dt="2023-01-13T19:17:50.455" v="1642" actId="1076"/>
          <ac:picMkLst>
            <pc:docMk/>
            <pc:sldMk cId="254513342" sldId="356"/>
            <ac:picMk id="3" creationId="{773C3FDD-3F7F-483E-8E13-1BC0862D4E05}"/>
          </ac:picMkLst>
        </pc:picChg>
      </pc:sldChg>
      <pc:sldChg chg="modSp">
        <pc:chgData name="Willie Wells" userId="4019debc-6328-457f-8b3c-7c39bf4771d3" providerId="ADAL" clId="{9BFD5666-9E28-4E5C-B9A8-8D12D9421D0B}" dt="2023-01-13T19:19:01.780" v="1652" actId="1076"/>
        <pc:sldMkLst>
          <pc:docMk/>
          <pc:sldMk cId="2018517019" sldId="357"/>
        </pc:sldMkLst>
        <pc:spChg chg="mod">
          <ac:chgData name="Willie Wells" userId="4019debc-6328-457f-8b3c-7c39bf4771d3" providerId="ADAL" clId="{9BFD5666-9E28-4E5C-B9A8-8D12D9421D0B}" dt="2023-01-13T19:19:01.780" v="1652" actId="1076"/>
          <ac:spMkLst>
            <pc:docMk/>
            <pc:sldMk cId="2018517019" sldId="357"/>
            <ac:spMk id="2" creationId="{98046363-1000-41F4-887C-60B033D3B305}"/>
          </ac:spMkLst>
        </pc:spChg>
      </pc:sldChg>
      <pc:sldChg chg="modSp">
        <pc:chgData name="Willie Wells" userId="4019debc-6328-457f-8b3c-7c39bf4771d3" providerId="ADAL" clId="{9BFD5666-9E28-4E5C-B9A8-8D12D9421D0B}" dt="2023-01-13T19:19:48.861" v="1653" actId="1076"/>
        <pc:sldMkLst>
          <pc:docMk/>
          <pc:sldMk cId="2388194073" sldId="360"/>
        </pc:sldMkLst>
        <pc:spChg chg="mod">
          <ac:chgData name="Willie Wells" userId="4019debc-6328-457f-8b3c-7c39bf4771d3" providerId="ADAL" clId="{9BFD5666-9E28-4E5C-B9A8-8D12D9421D0B}" dt="2023-01-13T19:19:48.861" v="1653" actId="1076"/>
          <ac:spMkLst>
            <pc:docMk/>
            <pc:sldMk cId="2388194073" sldId="360"/>
            <ac:spMk id="2" creationId="{7828D400-3300-40B1-927A-48C42EBD0779}"/>
          </ac:spMkLst>
        </pc:spChg>
      </pc:sldChg>
      <pc:sldChg chg="modSp">
        <pc:chgData name="Willie Wells" userId="4019debc-6328-457f-8b3c-7c39bf4771d3" providerId="ADAL" clId="{9BFD5666-9E28-4E5C-B9A8-8D12D9421D0B}" dt="2023-01-13T19:20:23.678" v="1658" actId="1076"/>
        <pc:sldMkLst>
          <pc:docMk/>
          <pc:sldMk cId="196043393" sldId="361"/>
        </pc:sldMkLst>
        <pc:spChg chg="mod">
          <ac:chgData name="Willie Wells" userId="4019debc-6328-457f-8b3c-7c39bf4771d3" providerId="ADAL" clId="{9BFD5666-9E28-4E5C-B9A8-8D12D9421D0B}" dt="2023-01-13T19:20:23.678" v="1658" actId="1076"/>
          <ac:spMkLst>
            <pc:docMk/>
            <pc:sldMk cId="196043393" sldId="361"/>
            <ac:spMk id="2" creationId="{362D9A15-42E3-453F-8D78-731FB821DB84}"/>
          </ac:spMkLst>
        </pc:spChg>
      </pc:sldChg>
      <pc:sldChg chg="modSp mod">
        <pc:chgData name="Willie Wells" userId="4019debc-6328-457f-8b3c-7c39bf4771d3" providerId="ADAL" clId="{9BFD5666-9E28-4E5C-B9A8-8D12D9421D0B}" dt="2023-01-13T19:20:09.199" v="1657" actId="1076"/>
        <pc:sldMkLst>
          <pc:docMk/>
          <pc:sldMk cId="2091587698" sldId="362"/>
        </pc:sldMkLst>
        <pc:spChg chg="mod">
          <ac:chgData name="Willie Wells" userId="4019debc-6328-457f-8b3c-7c39bf4771d3" providerId="ADAL" clId="{9BFD5666-9E28-4E5C-B9A8-8D12D9421D0B}" dt="2023-01-13T19:20:09.199" v="1657" actId="1076"/>
          <ac:spMkLst>
            <pc:docMk/>
            <pc:sldMk cId="2091587698" sldId="362"/>
            <ac:spMk id="2" creationId="{B21B80C9-A605-4E6E-B85F-F19891391D2A}"/>
          </ac:spMkLst>
        </pc:spChg>
        <pc:picChg chg="mod">
          <ac:chgData name="Willie Wells" userId="4019debc-6328-457f-8b3c-7c39bf4771d3" providerId="ADAL" clId="{9BFD5666-9E28-4E5C-B9A8-8D12D9421D0B}" dt="2023-01-13T19:19:54.684" v="1654" actId="1076"/>
          <ac:picMkLst>
            <pc:docMk/>
            <pc:sldMk cId="2091587698" sldId="362"/>
            <ac:picMk id="3" creationId="{CD94F4EE-AB0F-4447-932B-886E6687715A}"/>
          </ac:picMkLst>
        </pc:picChg>
      </pc:sldChg>
      <pc:sldChg chg="modSp mod">
        <pc:chgData name="Willie Wells" userId="4019debc-6328-457f-8b3c-7c39bf4771d3" providerId="ADAL" clId="{9BFD5666-9E28-4E5C-B9A8-8D12D9421D0B}" dt="2023-01-13T19:21:18.143" v="1707" actId="6549"/>
        <pc:sldMkLst>
          <pc:docMk/>
          <pc:sldMk cId="3964029135" sldId="363"/>
        </pc:sldMkLst>
        <pc:spChg chg="mod">
          <ac:chgData name="Willie Wells" userId="4019debc-6328-457f-8b3c-7c39bf4771d3" providerId="ADAL" clId="{9BFD5666-9E28-4E5C-B9A8-8D12D9421D0B}" dt="2023-01-13T19:21:18.143" v="1707" actId="6549"/>
          <ac:spMkLst>
            <pc:docMk/>
            <pc:sldMk cId="3964029135" sldId="363"/>
            <ac:spMk id="2" creationId="{6FF69D27-8412-4A69-9AF8-7B095290C70B}"/>
          </ac:spMkLst>
        </pc:spChg>
      </pc:sldChg>
      <pc:sldChg chg="addSp modSp mod modAnim">
        <pc:chgData name="Willie Wells" userId="4019debc-6328-457f-8b3c-7c39bf4771d3" providerId="ADAL" clId="{9BFD5666-9E28-4E5C-B9A8-8D12D9421D0B}" dt="2023-01-13T19:25:24.438" v="1778"/>
        <pc:sldMkLst>
          <pc:docMk/>
          <pc:sldMk cId="837485942" sldId="364"/>
        </pc:sldMkLst>
        <pc:spChg chg="mod">
          <ac:chgData name="Willie Wells" userId="4019debc-6328-457f-8b3c-7c39bf4771d3" providerId="ADAL" clId="{9BFD5666-9E28-4E5C-B9A8-8D12D9421D0B}" dt="2023-01-13T19:24:00.945" v="1771" actId="20577"/>
          <ac:spMkLst>
            <pc:docMk/>
            <pc:sldMk cId="837485942" sldId="364"/>
            <ac:spMk id="2" creationId="{00000000-0000-0000-0000-000000000000}"/>
          </ac:spMkLst>
        </pc:spChg>
        <pc:spChg chg="add mod">
          <ac:chgData name="Willie Wells" userId="4019debc-6328-457f-8b3c-7c39bf4771d3" providerId="ADAL" clId="{9BFD5666-9E28-4E5C-B9A8-8D12D9421D0B}" dt="2023-01-13T19:24:19.733" v="1775" actId="1076"/>
          <ac:spMkLst>
            <pc:docMk/>
            <pc:sldMk cId="837485942" sldId="364"/>
            <ac:spMk id="6" creationId="{A81ECC29-12F2-0B3E-10FD-EA42291B4BF9}"/>
          </ac:spMkLst>
        </pc:spChg>
      </pc:sldChg>
      <pc:sldChg chg="modSp mod">
        <pc:chgData name="Willie Wells" userId="4019debc-6328-457f-8b3c-7c39bf4771d3" providerId="ADAL" clId="{9BFD5666-9E28-4E5C-B9A8-8D12D9421D0B}" dt="2023-01-13T20:04:15.016" v="2379" actId="21"/>
        <pc:sldMkLst>
          <pc:docMk/>
          <pc:sldMk cId="4021618323" sldId="366"/>
        </pc:sldMkLst>
        <pc:spChg chg="mod">
          <ac:chgData name="Willie Wells" userId="4019debc-6328-457f-8b3c-7c39bf4771d3" providerId="ADAL" clId="{9BFD5666-9E28-4E5C-B9A8-8D12D9421D0B}" dt="2023-01-13T20:04:15.016" v="2379" actId="21"/>
          <ac:spMkLst>
            <pc:docMk/>
            <pc:sldMk cId="4021618323" sldId="366"/>
            <ac:spMk id="2" creationId="{00000000-0000-0000-0000-000000000000}"/>
          </ac:spMkLst>
        </pc:spChg>
      </pc:sldChg>
      <pc:sldChg chg="addSp delSp modSp mod modAnim">
        <pc:chgData name="Willie Wells" userId="4019debc-6328-457f-8b3c-7c39bf4771d3" providerId="ADAL" clId="{9BFD5666-9E28-4E5C-B9A8-8D12D9421D0B}" dt="2023-01-13T19:31:27.982" v="1796"/>
        <pc:sldMkLst>
          <pc:docMk/>
          <pc:sldMk cId="260501097" sldId="367"/>
        </pc:sldMkLst>
        <pc:spChg chg="mod">
          <ac:chgData name="Willie Wells" userId="4019debc-6328-457f-8b3c-7c39bf4771d3" providerId="ADAL" clId="{9BFD5666-9E28-4E5C-B9A8-8D12D9421D0B}" dt="2023-01-13T19:30:41.159" v="1794" actId="5793"/>
          <ac:spMkLst>
            <pc:docMk/>
            <pc:sldMk cId="260501097" sldId="367"/>
            <ac:spMk id="2" creationId="{DEB3D197-54C2-4F99-9F69-377814AB3E92}"/>
          </ac:spMkLst>
        </pc:spChg>
        <pc:picChg chg="del">
          <ac:chgData name="Willie Wells" userId="4019debc-6328-457f-8b3c-7c39bf4771d3" providerId="ADAL" clId="{9BFD5666-9E28-4E5C-B9A8-8D12D9421D0B}" dt="2023-01-13T19:29:24.188" v="1779" actId="478"/>
          <ac:picMkLst>
            <pc:docMk/>
            <pc:sldMk cId="260501097" sldId="367"/>
            <ac:picMk id="4" creationId="{00000000-0000-0000-0000-000000000000}"/>
          </ac:picMkLst>
        </pc:picChg>
        <pc:picChg chg="add mod modCrop">
          <ac:chgData name="Willie Wells" userId="4019debc-6328-457f-8b3c-7c39bf4771d3" providerId="ADAL" clId="{9BFD5666-9E28-4E5C-B9A8-8D12D9421D0B}" dt="2023-01-13T19:30:05.655" v="1786" actId="14100"/>
          <ac:picMkLst>
            <pc:docMk/>
            <pc:sldMk cId="260501097" sldId="367"/>
            <ac:picMk id="6" creationId="{407B8D5F-5D34-3BA3-8546-6817D14A1442}"/>
          </ac:picMkLst>
        </pc:picChg>
      </pc:sldChg>
      <pc:sldChg chg="modSp mod">
        <pc:chgData name="Willie Wells" userId="4019debc-6328-457f-8b3c-7c39bf4771d3" providerId="ADAL" clId="{9BFD5666-9E28-4E5C-B9A8-8D12D9421D0B}" dt="2023-01-18T23:52:37.434" v="6301" actId="948"/>
        <pc:sldMkLst>
          <pc:docMk/>
          <pc:sldMk cId="1079598385" sldId="368"/>
        </pc:sldMkLst>
        <pc:spChg chg="mod">
          <ac:chgData name="Willie Wells" userId="4019debc-6328-457f-8b3c-7c39bf4771d3" providerId="ADAL" clId="{9BFD5666-9E28-4E5C-B9A8-8D12D9421D0B}" dt="2023-01-18T23:52:37.434" v="6301" actId="948"/>
          <ac:spMkLst>
            <pc:docMk/>
            <pc:sldMk cId="1079598385" sldId="368"/>
            <ac:spMk id="2" creationId="{D5553977-D466-4B5C-B112-543B6CF44568}"/>
          </ac:spMkLst>
        </pc:spChg>
        <pc:spChg chg="mod">
          <ac:chgData name="Willie Wells" userId="4019debc-6328-457f-8b3c-7c39bf4771d3" providerId="ADAL" clId="{9BFD5666-9E28-4E5C-B9A8-8D12D9421D0B}" dt="2023-01-13T20:06:53.422" v="2409" actId="115"/>
          <ac:spMkLst>
            <pc:docMk/>
            <pc:sldMk cId="1079598385" sldId="368"/>
            <ac:spMk id="3" creationId="{D9B3F279-5ECF-A04A-B59E-0A16E98BE37A}"/>
          </ac:spMkLst>
        </pc:spChg>
      </pc:sldChg>
      <pc:sldChg chg="modSp mod">
        <pc:chgData name="Willie Wells" userId="4019debc-6328-457f-8b3c-7c39bf4771d3" providerId="ADAL" clId="{9BFD5666-9E28-4E5C-B9A8-8D12D9421D0B}" dt="2023-01-18T23:50:10.351" v="6271" actId="20577"/>
        <pc:sldMkLst>
          <pc:docMk/>
          <pc:sldMk cId="2950188597" sldId="369"/>
        </pc:sldMkLst>
        <pc:spChg chg="mod">
          <ac:chgData name="Willie Wells" userId="4019debc-6328-457f-8b3c-7c39bf4771d3" providerId="ADAL" clId="{9BFD5666-9E28-4E5C-B9A8-8D12D9421D0B}" dt="2023-01-18T23:50:10.351" v="6271" actId="20577"/>
          <ac:spMkLst>
            <pc:docMk/>
            <pc:sldMk cId="2950188597" sldId="369"/>
            <ac:spMk id="2" creationId="{00000000-0000-0000-0000-000000000000}"/>
          </ac:spMkLst>
        </pc:spChg>
      </pc:sldChg>
      <pc:sldChg chg="addSp delSp modSp del mod">
        <pc:chgData name="Willie Wells" userId="4019debc-6328-457f-8b3c-7c39bf4771d3" providerId="ADAL" clId="{9BFD5666-9E28-4E5C-B9A8-8D12D9421D0B}" dt="2023-01-16T21:26:00.488" v="4219" actId="47"/>
        <pc:sldMkLst>
          <pc:docMk/>
          <pc:sldMk cId="208046537" sldId="370"/>
        </pc:sldMkLst>
        <pc:spChg chg="mod">
          <ac:chgData name="Willie Wells" userId="4019debc-6328-457f-8b3c-7c39bf4771d3" providerId="ADAL" clId="{9BFD5666-9E28-4E5C-B9A8-8D12D9421D0B}" dt="2023-01-13T19:49:04.895" v="1829" actId="1076"/>
          <ac:spMkLst>
            <pc:docMk/>
            <pc:sldMk cId="208046537" sldId="370"/>
            <ac:spMk id="2" creationId="{00000000-0000-0000-0000-000000000000}"/>
          </ac:spMkLst>
        </pc:spChg>
        <pc:picChg chg="del mod">
          <ac:chgData name="Willie Wells" userId="4019debc-6328-457f-8b3c-7c39bf4771d3" providerId="ADAL" clId="{9BFD5666-9E28-4E5C-B9A8-8D12D9421D0B}" dt="2023-01-13T19:43:33.870" v="1819" actId="478"/>
          <ac:picMkLst>
            <pc:docMk/>
            <pc:sldMk cId="208046537" sldId="370"/>
            <ac:picMk id="3" creationId="{00000000-0000-0000-0000-000000000000}"/>
          </ac:picMkLst>
        </pc:picChg>
        <pc:picChg chg="add mod">
          <ac:chgData name="Willie Wells" userId="4019debc-6328-457f-8b3c-7c39bf4771d3" providerId="ADAL" clId="{9BFD5666-9E28-4E5C-B9A8-8D12D9421D0B}" dt="2023-01-13T19:49:13.458" v="1831" actId="14100"/>
          <ac:picMkLst>
            <pc:docMk/>
            <pc:sldMk cId="208046537" sldId="370"/>
            <ac:picMk id="4" creationId="{65A3514C-79BA-61C5-7F2F-C345ACD3EBE8}"/>
          </ac:picMkLst>
        </pc:picChg>
        <pc:picChg chg="add del mod">
          <ac:chgData name="Willie Wells" userId="4019debc-6328-457f-8b3c-7c39bf4771d3" providerId="ADAL" clId="{9BFD5666-9E28-4E5C-B9A8-8D12D9421D0B}" dt="2023-01-13T19:47:21.015" v="1823" actId="478"/>
          <ac:picMkLst>
            <pc:docMk/>
            <pc:sldMk cId="208046537" sldId="370"/>
            <ac:picMk id="5" creationId="{F267CC4E-3125-AF91-4F05-7DABE83D087F}"/>
          </ac:picMkLst>
        </pc:picChg>
        <pc:picChg chg="add mod">
          <ac:chgData name="Willie Wells" userId="4019debc-6328-457f-8b3c-7c39bf4771d3" providerId="ADAL" clId="{9BFD5666-9E28-4E5C-B9A8-8D12D9421D0B}" dt="2023-01-13T19:49:00.572" v="1827" actId="14100"/>
          <ac:picMkLst>
            <pc:docMk/>
            <pc:sldMk cId="208046537" sldId="370"/>
            <ac:picMk id="7" creationId="{D76E44AF-F3B8-D06D-5351-B2D616378255}"/>
          </ac:picMkLst>
        </pc:picChg>
      </pc:sldChg>
      <pc:sldChg chg="modSp mod">
        <pc:chgData name="Willie Wells" userId="4019debc-6328-457f-8b3c-7c39bf4771d3" providerId="ADAL" clId="{9BFD5666-9E28-4E5C-B9A8-8D12D9421D0B}" dt="2023-01-13T20:22:25.494" v="3019" actId="20577"/>
        <pc:sldMkLst>
          <pc:docMk/>
          <pc:sldMk cId="183774557" sldId="371"/>
        </pc:sldMkLst>
        <pc:spChg chg="mod">
          <ac:chgData name="Willie Wells" userId="4019debc-6328-457f-8b3c-7c39bf4771d3" providerId="ADAL" clId="{9BFD5666-9E28-4E5C-B9A8-8D12D9421D0B}" dt="2023-01-13T20:22:25.494" v="3019" actId="20577"/>
          <ac:spMkLst>
            <pc:docMk/>
            <pc:sldMk cId="183774557" sldId="371"/>
            <ac:spMk id="2" creationId="{00000000-0000-0000-0000-000000000000}"/>
          </ac:spMkLst>
        </pc:spChg>
      </pc:sldChg>
      <pc:sldChg chg="modSp mod">
        <pc:chgData name="Willie Wells" userId="4019debc-6328-457f-8b3c-7c39bf4771d3" providerId="ADAL" clId="{9BFD5666-9E28-4E5C-B9A8-8D12D9421D0B}" dt="2023-01-13T20:23:15.797" v="3023" actId="1076"/>
        <pc:sldMkLst>
          <pc:docMk/>
          <pc:sldMk cId="2079115929" sldId="372"/>
        </pc:sldMkLst>
        <pc:spChg chg="mod">
          <ac:chgData name="Willie Wells" userId="4019debc-6328-457f-8b3c-7c39bf4771d3" providerId="ADAL" clId="{9BFD5666-9E28-4E5C-B9A8-8D12D9421D0B}" dt="2023-01-13T20:23:15.797" v="3023" actId="1076"/>
          <ac:spMkLst>
            <pc:docMk/>
            <pc:sldMk cId="2079115929" sldId="372"/>
            <ac:spMk id="2" creationId="{00000000-0000-0000-0000-000000000000}"/>
          </ac:spMkLst>
        </pc:spChg>
      </pc:sldChg>
      <pc:sldChg chg="modSp mod">
        <pc:chgData name="Willie Wells" userId="4019debc-6328-457f-8b3c-7c39bf4771d3" providerId="ADAL" clId="{9BFD5666-9E28-4E5C-B9A8-8D12D9421D0B}" dt="2023-01-18T23:53:15.183" v="6303" actId="20577"/>
        <pc:sldMkLst>
          <pc:docMk/>
          <pc:sldMk cId="622200974" sldId="373"/>
        </pc:sldMkLst>
        <pc:spChg chg="mod">
          <ac:chgData name="Willie Wells" userId="4019debc-6328-457f-8b3c-7c39bf4771d3" providerId="ADAL" clId="{9BFD5666-9E28-4E5C-B9A8-8D12D9421D0B}" dt="2023-01-18T23:53:15.183" v="6303" actId="20577"/>
          <ac:spMkLst>
            <pc:docMk/>
            <pc:sldMk cId="622200974" sldId="373"/>
            <ac:spMk id="3" creationId="{00000000-0000-0000-0000-000000000000}"/>
          </ac:spMkLst>
        </pc:spChg>
        <pc:picChg chg="mod">
          <ac:chgData name="Willie Wells" userId="4019debc-6328-457f-8b3c-7c39bf4771d3" providerId="ADAL" clId="{9BFD5666-9E28-4E5C-B9A8-8D12D9421D0B}" dt="2023-01-13T20:24:42.963" v="3034" actId="1076"/>
          <ac:picMkLst>
            <pc:docMk/>
            <pc:sldMk cId="622200974" sldId="373"/>
            <ac:picMk id="2" creationId="{00000000-0000-0000-0000-000000000000}"/>
          </ac:picMkLst>
        </pc:picChg>
      </pc:sldChg>
      <pc:sldChg chg="modSp mod">
        <pc:chgData name="Willie Wells" userId="4019debc-6328-457f-8b3c-7c39bf4771d3" providerId="ADAL" clId="{9BFD5666-9E28-4E5C-B9A8-8D12D9421D0B}" dt="2023-01-18T17:32:45.135" v="4926" actId="948"/>
        <pc:sldMkLst>
          <pc:docMk/>
          <pc:sldMk cId="1725287429" sldId="374"/>
        </pc:sldMkLst>
        <pc:spChg chg="mod">
          <ac:chgData name="Willie Wells" userId="4019debc-6328-457f-8b3c-7c39bf4771d3" providerId="ADAL" clId="{9BFD5666-9E28-4E5C-B9A8-8D12D9421D0B}" dt="2023-01-18T17:32:45.135" v="4926" actId="948"/>
          <ac:spMkLst>
            <pc:docMk/>
            <pc:sldMk cId="1725287429" sldId="374"/>
            <ac:spMk id="2" creationId="{00000000-0000-0000-0000-000000000000}"/>
          </ac:spMkLst>
        </pc:spChg>
      </pc:sldChg>
      <pc:sldChg chg="modSp mod">
        <pc:chgData name="Willie Wells" userId="4019debc-6328-457f-8b3c-7c39bf4771d3" providerId="ADAL" clId="{9BFD5666-9E28-4E5C-B9A8-8D12D9421D0B}" dt="2023-01-13T20:55:43.325" v="3539" actId="20577"/>
        <pc:sldMkLst>
          <pc:docMk/>
          <pc:sldMk cId="648518127" sldId="375"/>
        </pc:sldMkLst>
        <pc:spChg chg="mod">
          <ac:chgData name="Willie Wells" userId="4019debc-6328-457f-8b3c-7c39bf4771d3" providerId="ADAL" clId="{9BFD5666-9E28-4E5C-B9A8-8D12D9421D0B}" dt="2023-01-13T20:55:43.325" v="3539" actId="20577"/>
          <ac:spMkLst>
            <pc:docMk/>
            <pc:sldMk cId="648518127" sldId="375"/>
            <ac:spMk id="2" creationId="{00000000-0000-0000-0000-000000000000}"/>
          </ac:spMkLst>
        </pc:spChg>
        <pc:spChg chg="mod">
          <ac:chgData name="Willie Wells" userId="4019debc-6328-457f-8b3c-7c39bf4771d3" providerId="ADAL" clId="{9BFD5666-9E28-4E5C-B9A8-8D12D9421D0B}" dt="2023-01-13T20:41:51.540" v="3317" actId="20577"/>
          <ac:spMkLst>
            <pc:docMk/>
            <pc:sldMk cId="648518127" sldId="375"/>
            <ac:spMk id="3" creationId="{D4200071-8C8B-8D4E-B8D7-E192DDBABA2D}"/>
          </ac:spMkLst>
        </pc:spChg>
      </pc:sldChg>
      <pc:sldChg chg="modSp mod">
        <pc:chgData name="Willie Wells" userId="4019debc-6328-457f-8b3c-7c39bf4771d3" providerId="ADAL" clId="{9BFD5666-9E28-4E5C-B9A8-8D12D9421D0B}" dt="2023-01-13T20:56:52.630" v="3588" actId="6549"/>
        <pc:sldMkLst>
          <pc:docMk/>
          <pc:sldMk cId="359696026" sldId="376"/>
        </pc:sldMkLst>
        <pc:spChg chg="mod">
          <ac:chgData name="Willie Wells" userId="4019debc-6328-457f-8b3c-7c39bf4771d3" providerId="ADAL" clId="{9BFD5666-9E28-4E5C-B9A8-8D12D9421D0B}" dt="2023-01-13T20:56:52.630" v="3588" actId="6549"/>
          <ac:spMkLst>
            <pc:docMk/>
            <pc:sldMk cId="359696026" sldId="376"/>
            <ac:spMk id="2" creationId="{00000000-0000-0000-0000-000000000000}"/>
          </ac:spMkLst>
        </pc:spChg>
      </pc:sldChg>
      <pc:sldChg chg="modSp mod ord">
        <pc:chgData name="Willie Wells" userId="4019debc-6328-457f-8b3c-7c39bf4771d3" providerId="ADAL" clId="{9BFD5666-9E28-4E5C-B9A8-8D12D9421D0B}" dt="2023-01-18T17:34:55.503" v="4933" actId="14100"/>
        <pc:sldMkLst>
          <pc:docMk/>
          <pc:sldMk cId="1210262320" sldId="379"/>
        </pc:sldMkLst>
        <pc:picChg chg="mod">
          <ac:chgData name="Willie Wells" userId="4019debc-6328-457f-8b3c-7c39bf4771d3" providerId="ADAL" clId="{9BFD5666-9E28-4E5C-B9A8-8D12D9421D0B}" dt="2023-01-18T17:34:55.503" v="4933" actId="14100"/>
          <ac:picMkLst>
            <pc:docMk/>
            <pc:sldMk cId="1210262320" sldId="379"/>
            <ac:picMk id="3" creationId="{BE173F26-D78B-D7B5-59EB-81550C76240B}"/>
          </ac:picMkLst>
        </pc:picChg>
      </pc:sldChg>
      <pc:sldChg chg="modSp mod">
        <pc:chgData name="Willie Wells" userId="4019debc-6328-457f-8b3c-7c39bf4771d3" providerId="ADAL" clId="{9BFD5666-9E28-4E5C-B9A8-8D12D9421D0B}" dt="2023-01-13T20:59:15.795" v="3600" actId="120"/>
        <pc:sldMkLst>
          <pc:docMk/>
          <pc:sldMk cId="1111170191" sldId="380"/>
        </pc:sldMkLst>
        <pc:graphicFrameChg chg="mod">
          <ac:chgData name="Willie Wells" userId="4019debc-6328-457f-8b3c-7c39bf4771d3" providerId="ADAL" clId="{9BFD5666-9E28-4E5C-B9A8-8D12D9421D0B}" dt="2023-01-13T20:59:15.795" v="3600" actId="120"/>
          <ac:graphicFrameMkLst>
            <pc:docMk/>
            <pc:sldMk cId="1111170191" sldId="380"/>
            <ac:graphicFrameMk id="2" creationId="{23150F4F-477A-45BE-A44C-21F1C7FC6A76}"/>
          </ac:graphicFrameMkLst>
        </pc:graphicFrameChg>
      </pc:sldChg>
      <pc:sldChg chg="modSp mod">
        <pc:chgData name="Willie Wells" userId="4019debc-6328-457f-8b3c-7c39bf4771d3" providerId="ADAL" clId="{9BFD5666-9E28-4E5C-B9A8-8D12D9421D0B}" dt="2023-01-13T21:02:39.271" v="3660" actId="5793"/>
        <pc:sldMkLst>
          <pc:docMk/>
          <pc:sldMk cId="413938795" sldId="381"/>
        </pc:sldMkLst>
        <pc:spChg chg="mod">
          <ac:chgData name="Willie Wells" userId="4019debc-6328-457f-8b3c-7c39bf4771d3" providerId="ADAL" clId="{9BFD5666-9E28-4E5C-B9A8-8D12D9421D0B}" dt="2023-01-13T21:02:39.271" v="3660" actId="5793"/>
          <ac:spMkLst>
            <pc:docMk/>
            <pc:sldMk cId="413938795" sldId="381"/>
            <ac:spMk id="2" creationId="{00000000-0000-0000-0000-000000000000}"/>
          </ac:spMkLst>
        </pc:spChg>
      </pc:sldChg>
      <pc:sldChg chg="modSp mod">
        <pc:chgData name="Willie Wells" userId="4019debc-6328-457f-8b3c-7c39bf4771d3" providerId="ADAL" clId="{9BFD5666-9E28-4E5C-B9A8-8D12D9421D0B}" dt="2023-01-19T19:51:37.756" v="6539" actId="20577"/>
        <pc:sldMkLst>
          <pc:docMk/>
          <pc:sldMk cId="2273124449" sldId="382"/>
        </pc:sldMkLst>
        <pc:spChg chg="mod">
          <ac:chgData name="Willie Wells" userId="4019debc-6328-457f-8b3c-7c39bf4771d3" providerId="ADAL" clId="{9BFD5666-9E28-4E5C-B9A8-8D12D9421D0B}" dt="2023-01-19T19:51:37.756" v="6539" actId="20577"/>
          <ac:spMkLst>
            <pc:docMk/>
            <pc:sldMk cId="2273124449" sldId="382"/>
            <ac:spMk id="3" creationId="{DC4F8256-CF60-C449-822E-232375F92CB9}"/>
          </ac:spMkLst>
        </pc:spChg>
        <pc:graphicFrameChg chg="mod modGraphic">
          <ac:chgData name="Willie Wells" userId="4019debc-6328-457f-8b3c-7c39bf4771d3" providerId="ADAL" clId="{9BFD5666-9E28-4E5C-B9A8-8D12D9421D0B}" dt="2023-01-17T19:58:20.494" v="4348" actId="1035"/>
          <ac:graphicFrameMkLst>
            <pc:docMk/>
            <pc:sldMk cId="2273124449" sldId="382"/>
            <ac:graphicFrameMk id="2" creationId="{00000000-0000-0000-0000-000000000000}"/>
          </ac:graphicFrameMkLst>
        </pc:graphicFrameChg>
      </pc:sldChg>
      <pc:sldChg chg="addSp modSp mod modAnim">
        <pc:chgData name="Willie Wells" userId="4019debc-6328-457f-8b3c-7c39bf4771d3" providerId="ADAL" clId="{9BFD5666-9E28-4E5C-B9A8-8D12D9421D0B}" dt="2023-01-13T21:16:48.331" v="3765"/>
        <pc:sldMkLst>
          <pc:docMk/>
          <pc:sldMk cId="2292200166" sldId="383"/>
        </pc:sldMkLst>
        <pc:spChg chg="mod">
          <ac:chgData name="Willie Wells" userId="4019debc-6328-457f-8b3c-7c39bf4771d3" providerId="ADAL" clId="{9BFD5666-9E28-4E5C-B9A8-8D12D9421D0B}" dt="2023-01-13T21:16:06.027" v="3761" actId="20577"/>
          <ac:spMkLst>
            <pc:docMk/>
            <pc:sldMk cId="2292200166" sldId="383"/>
            <ac:spMk id="2" creationId="{00000000-0000-0000-0000-000000000000}"/>
          </ac:spMkLst>
        </pc:spChg>
        <pc:spChg chg="add mod">
          <ac:chgData name="Willie Wells" userId="4019debc-6328-457f-8b3c-7c39bf4771d3" providerId="ADAL" clId="{9BFD5666-9E28-4E5C-B9A8-8D12D9421D0B}" dt="2023-01-13T21:16:15.492" v="3763" actId="1076"/>
          <ac:spMkLst>
            <pc:docMk/>
            <pc:sldMk cId="2292200166" sldId="383"/>
            <ac:spMk id="4" creationId="{45979628-952B-2EA0-FEF2-D5506F9A177B}"/>
          </ac:spMkLst>
        </pc:spChg>
      </pc:sldChg>
      <pc:sldChg chg="modSp mod">
        <pc:chgData name="Willie Wells" userId="4019debc-6328-457f-8b3c-7c39bf4771d3" providerId="ADAL" clId="{9BFD5666-9E28-4E5C-B9A8-8D12D9421D0B}" dt="2023-01-13T21:17:39.588" v="3782" actId="20577"/>
        <pc:sldMkLst>
          <pc:docMk/>
          <pc:sldMk cId="407278275" sldId="385"/>
        </pc:sldMkLst>
        <pc:spChg chg="mod">
          <ac:chgData name="Willie Wells" userId="4019debc-6328-457f-8b3c-7c39bf4771d3" providerId="ADAL" clId="{9BFD5666-9E28-4E5C-B9A8-8D12D9421D0B}" dt="2023-01-13T21:17:39.588" v="3782" actId="20577"/>
          <ac:spMkLst>
            <pc:docMk/>
            <pc:sldMk cId="407278275" sldId="385"/>
            <ac:spMk id="2" creationId="{00000000-0000-0000-0000-000000000000}"/>
          </ac:spMkLst>
        </pc:spChg>
      </pc:sldChg>
      <pc:sldChg chg="modSp mod">
        <pc:chgData name="Willie Wells" userId="4019debc-6328-457f-8b3c-7c39bf4771d3" providerId="ADAL" clId="{9BFD5666-9E28-4E5C-B9A8-8D12D9421D0B}" dt="2023-01-13T21:18:46.219" v="3789" actId="1076"/>
        <pc:sldMkLst>
          <pc:docMk/>
          <pc:sldMk cId="30652937" sldId="386"/>
        </pc:sldMkLst>
        <pc:spChg chg="mod">
          <ac:chgData name="Willie Wells" userId="4019debc-6328-457f-8b3c-7c39bf4771d3" providerId="ADAL" clId="{9BFD5666-9E28-4E5C-B9A8-8D12D9421D0B}" dt="2023-01-13T21:18:46.219" v="3789" actId="1076"/>
          <ac:spMkLst>
            <pc:docMk/>
            <pc:sldMk cId="30652937" sldId="386"/>
            <ac:spMk id="2" creationId="{00000000-0000-0000-0000-000000000000}"/>
          </ac:spMkLst>
        </pc:spChg>
      </pc:sldChg>
      <pc:sldChg chg="modSp mod">
        <pc:chgData name="Willie Wells" userId="4019debc-6328-457f-8b3c-7c39bf4771d3" providerId="ADAL" clId="{9BFD5666-9E28-4E5C-B9A8-8D12D9421D0B}" dt="2023-01-18T23:44:03.550" v="6262" actId="20577"/>
        <pc:sldMkLst>
          <pc:docMk/>
          <pc:sldMk cId="980813974" sldId="387"/>
        </pc:sldMkLst>
        <pc:spChg chg="mod">
          <ac:chgData name="Willie Wells" userId="4019debc-6328-457f-8b3c-7c39bf4771d3" providerId="ADAL" clId="{9BFD5666-9E28-4E5C-B9A8-8D12D9421D0B}" dt="2023-01-18T23:44:03.550" v="6262" actId="20577"/>
          <ac:spMkLst>
            <pc:docMk/>
            <pc:sldMk cId="980813974" sldId="387"/>
            <ac:spMk id="2" creationId="{01CB36E8-5D63-40D4-9286-5FFFCFC8557B}"/>
          </ac:spMkLst>
        </pc:spChg>
      </pc:sldChg>
      <pc:sldChg chg="addSp delSp modSp del mod">
        <pc:chgData name="Willie Wells" userId="4019debc-6328-457f-8b3c-7c39bf4771d3" providerId="ADAL" clId="{9BFD5666-9E28-4E5C-B9A8-8D12D9421D0B}" dt="2023-01-17T20:25:44.661" v="4443" actId="47"/>
        <pc:sldMkLst>
          <pc:docMk/>
          <pc:sldMk cId="2201727138" sldId="389"/>
        </pc:sldMkLst>
        <pc:spChg chg="mod">
          <ac:chgData name="Willie Wells" userId="4019debc-6328-457f-8b3c-7c39bf4771d3" providerId="ADAL" clId="{9BFD5666-9E28-4E5C-B9A8-8D12D9421D0B}" dt="2023-01-17T20:23:23.922" v="4388" actId="1076"/>
          <ac:spMkLst>
            <pc:docMk/>
            <pc:sldMk cId="2201727138" sldId="389"/>
            <ac:spMk id="2" creationId="{5D904A76-B5AC-9E42-A6C6-F8EEA11D3EA2}"/>
          </ac:spMkLst>
        </pc:spChg>
        <pc:picChg chg="add del">
          <ac:chgData name="Willie Wells" userId="4019debc-6328-457f-8b3c-7c39bf4771d3" providerId="ADAL" clId="{9BFD5666-9E28-4E5C-B9A8-8D12D9421D0B}" dt="2023-01-17T20:23:48.817" v="4391" actId="21"/>
          <ac:picMkLst>
            <pc:docMk/>
            <pc:sldMk cId="2201727138" sldId="389"/>
            <ac:picMk id="5" creationId="{52D6688F-DEB4-FE90-6965-1D50B51BC0B6}"/>
          </ac:picMkLst>
        </pc:picChg>
        <pc:picChg chg="del">
          <ac:chgData name="Willie Wells" userId="4019debc-6328-457f-8b3c-7c39bf4771d3" providerId="ADAL" clId="{9BFD5666-9E28-4E5C-B9A8-8D12D9421D0B}" dt="2023-01-17T20:23:27.254" v="4389" actId="478"/>
          <ac:picMkLst>
            <pc:docMk/>
            <pc:sldMk cId="2201727138" sldId="389"/>
            <ac:picMk id="6" creationId="{00000000-0000-0000-0000-000000000000}"/>
          </ac:picMkLst>
        </pc:picChg>
      </pc:sldChg>
      <pc:sldChg chg="addSp modSp mod">
        <pc:chgData name="Willie Wells" userId="4019debc-6328-457f-8b3c-7c39bf4771d3" providerId="ADAL" clId="{9BFD5666-9E28-4E5C-B9A8-8D12D9421D0B}" dt="2023-01-17T19:56:56.496" v="4336" actId="1076"/>
        <pc:sldMkLst>
          <pc:docMk/>
          <pc:sldMk cId="2229341116" sldId="390"/>
        </pc:sldMkLst>
        <pc:spChg chg="mod">
          <ac:chgData name="Willie Wells" userId="4019debc-6328-457f-8b3c-7c39bf4771d3" providerId="ADAL" clId="{9BFD5666-9E28-4E5C-B9A8-8D12D9421D0B}" dt="2023-01-17T19:56:49.707" v="4335" actId="6549"/>
          <ac:spMkLst>
            <pc:docMk/>
            <pc:sldMk cId="2229341116" sldId="390"/>
            <ac:spMk id="7" creationId="{00000000-0000-0000-0000-000000000000}"/>
          </ac:spMkLst>
        </pc:spChg>
        <pc:picChg chg="add mod">
          <ac:chgData name="Willie Wells" userId="4019debc-6328-457f-8b3c-7c39bf4771d3" providerId="ADAL" clId="{9BFD5666-9E28-4E5C-B9A8-8D12D9421D0B}" dt="2023-01-17T19:56:56.496" v="4336" actId="1076"/>
          <ac:picMkLst>
            <pc:docMk/>
            <pc:sldMk cId="2229341116" sldId="390"/>
            <ac:picMk id="2" creationId="{A9FACE3C-3AE8-C415-1425-A35FA131425F}"/>
          </ac:picMkLst>
        </pc:picChg>
        <pc:picChg chg="mod">
          <ac:chgData name="Willie Wells" userId="4019debc-6328-457f-8b3c-7c39bf4771d3" providerId="ADAL" clId="{9BFD5666-9E28-4E5C-B9A8-8D12D9421D0B}" dt="2023-01-16T21:38:05.459" v="4290" actId="1076"/>
          <ac:picMkLst>
            <pc:docMk/>
            <pc:sldMk cId="2229341116" sldId="390"/>
            <ac:picMk id="8" creationId="{00000000-0000-0000-0000-000000000000}"/>
          </ac:picMkLst>
        </pc:picChg>
      </pc:sldChg>
      <pc:sldChg chg="modSp mod">
        <pc:chgData name="Willie Wells" userId="4019debc-6328-457f-8b3c-7c39bf4771d3" providerId="ADAL" clId="{9BFD5666-9E28-4E5C-B9A8-8D12D9421D0B}" dt="2023-01-13T21:20:20.317" v="3796" actId="20577"/>
        <pc:sldMkLst>
          <pc:docMk/>
          <pc:sldMk cId="2366111217" sldId="391"/>
        </pc:sldMkLst>
        <pc:spChg chg="mod">
          <ac:chgData name="Willie Wells" userId="4019debc-6328-457f-8b3c-7c39bf4771d3" providerId="ADAL" clId="{9BFD5666-9E28-4E5C-B9A8-8D12D9421D0B}" dt="2023-01-13T21:20:10.160" v="3793" actId="1076"/>
          <ac:spMkLst>
            <pc:docMk/>
            <pc:sldMk cId="2366111217" sldId="391"/>
            <ac:spMk id="2" creationId="{00000000-0000-0000-0000-000000000000}"/>
          </ac:spMkLst>
        </pc:spChg>
        <pc:spChg chg="mod">
          <ac:chgData name="Willie Wells" userId="4019debc-6328-457f-8b3c-7c39bf4771d3" providerId="ADAL" clId="{9BFD5666-9E28-4E5C-B9A8-8D12D9421D0B}" dt="2023-01-13T21:20:20.317" v="3796" actId="20577"/>
          <ac:spMkLst>
            <pc:docMk/>
            <pc:sldMk cId="2366111217" sldId="391"/>
            <ac:spMk id="3" creationId="{0A0678C5-CBE8-424C-B206-C362F0D13A8E}"/>
          </ac:spMkLst>
        </pc:spChg>
      </pc:sldChg>
      <pc:sldChg chg="modSp mod">
        <pc:chgData name="Willie Wells" userId="4019debc-6328-457f-8b3c-7c39bf4771d3" providerId="ADAL" clId="{9BFD5666-9E28-4E5C-B9A8-8D12D9421D0B}" dt="2023-01-18T23:48:03.806" v="6266" actId="5793"/>
        <pc:sldMkLst>
          <pc:docMk/>
          <pc:sldMk cId="2458781545" sldId="392"/>
        </pc:sldMkLst>
        <pc:spChg chg="mod">
          <ac:chgData name="Willie Wells" userId="4019debc-6328-457f-8b3c-7c39bf4771d3" providerId="ADAL" clId="{9BFD5666-9E28-4E5C-B9A8-8D12D9421D0B}" dt="2023-01-18T23:48:03.806" v="6266" actId="5793"/>
          <ac:spMkLst>
            <pc:docMk/>
            <pc:sldMk cId="2458781545" sldId="392"/>
            <ac:spMk id="2" creationId="{00000000-0000-0000-0000-000000000000}"/>
          </ac:spMkLst>
        </pc:spChg>
      </pc:sldChg>
      <pc:sldChg chg="ord">
        <pc:chgData name="Willie Wells" userId="4019debc-6328-457f-8b3c-7c39bf4771d3" providerId="ADAL" clId="{9BFD5666-9E28-4E5C-B9A8-8D12D9421D0B}" dt="2023-01-18T23:44:52.622" v="6264"/>
        <pc:sldMkLst>
          <pc:docMk/>
          <pc:sldMk cId="31378928" sldId="393"/>
        </pc:sldMkLst>
      </pc:sldChg>
      <pc:sldChg chg="modSp mod">
        <pc:chgData name="Willie Wells" userId="4019debc-6328-457f-8b3c-7c39bf4771d3" providerId="ADAL" clId="{9BFD5666-9E28-4E5C-B9A8-8D12D9421D0B}" dt="2023-01-13T21:22:58.897" v="3856" actId="20577"/>
        <pc:sldMkLst>
          <pc:docMk/>
          <pc:sldMk cId="3215004682" sldId="394"/>
        </pc:sldMkLst>
        <pc:spChg chg="mod">
          <ac:chgData name="Willie Wells" userId="4019debc-6328-457f-8b3c-7c39bf4771d3" providerId="ADAL" clId="{9BFD5666-9E28-4E5C-B9A8-8D12D9421D0B}" dt="2023-01-13T21:22:58.897" v="3856" actId="20577"/>
          <ac:spMkLst>
            <pc:docMk/>
            <pc:sldMk cId="3215004682" sldId="394"/>
            <ac:spMk id="2" creationId="{00000000-0000-0000-0000-000000000000}"/>
          </ac:spMkLst>
        </pc:spChg>
      </pc:sldChg>
      <pc:sldChg chg="modSp mod">
        <pc:chgData name="Willie Wells" userId="4019debc-6328-457f-8b3c-7c39bf4771d3" providerId="ADAL" clId="{9BFD5666-9E28-4E5C-B9A8-8D12D9421D0B}" dt="2023-01-13T21:24:45.395" v="3886" actId="115"/>
        <pc:sldMkLst>
          <pc:docMk/>
          <pc:sldMk cId="1044212448" sldId="395"/>
        </pc:sldMkLst>
        <pc:spChg chg="mod">
          <ac:chgData name="Willie Wells" userId="4019debc-6328-457f-8b3c-7c39bf4771d3" providerId="ADAL" clId="{9BFD5666-9E28-4E5C-B9A8-8D12D9421D0B}" dt="2023-01-13T21:24:45.395" v="3886" actId="115"/>
          <ac:spMkLst>
            <pc:docMk/>
            <pc:sldMk cId="1044212448" sldId="395"/>
            <ac:spMk id="2" creationId="{00000000-0000-0000-0000-000000000000}"/>
          </ac:spMkLst>
        </pc:spChg>
      </pc:sldChg>
      <pc:sldChg chg="add del ord">
        <pc:chgData name="Willie Wells" userId="4019debc-6328-457f-8b3c-7c39bf4771d3" providerId="ADAL" clId="{9BFD5666-9E28-4E5C-B9A8-8D12D9421D0B}" dt="2023-01-19T19:33:49.932" v="6463" actId="47"/>
        <pc:sldMkLst>
          <pc:docMk/>
          <pc:sldMk cId="602726171" sldId="396"/>
        </pc:sldMkLst>
      </pc:sldChg>
      <pc:sldChg chg="modSp mod">
        <pc:chgData name="Willie Wells" userId="4019debc-6328-457f-8b3c-7c39bf4771d3" providerId="ADAL" clId="{9BFD5666-9E28-4E5C-B9A8-8D12D9421D0B}" dt="2023-01-18T17:33:39.804" v="4931" actId="14100"/>
        <pc:sldMkLst>
          <pc:docMk/>
          <pc:sldMk cId="3686905681" sldId="397"/>
        </pc:sldMkLst>
        <pc:spChg chg="mod">
          <ac:chgData name="Willie Wells" userId="4019debc-6328-457f-8b3c-7c39bf4771d3" providerId="ADAL" clId="{9BFD5666-9E28-4E5C-B9A8-8D12D9421D0B}" dt="2023-01-18T17:33:39.804" v="4931" actId="14100"/>
          <ac:spMkLst>
            <pc:docMk/>
            <pc:sldMk cId="3686905681" sldId="397"/>
            <ac:spMk id="2" creationId="{00000000-0000-0000-0000-000000000000}"/>
          </ac:spMkLst>
        </pc:spChg>
      </pc:sldChg>
      <pc:sldChg chg="addSp delSp modSp mod">
        <pc:chgData name="Willie Wells" userId="4019debc-6328-457f-8b3c-7c39bf4771d3" providerId="ADAL" clId="{9BFD5666-9E28-4E5C-B9A8-8D12D9421D0B}" dt="2023-01-17T19:57:29.335" v="4337" actId="1076"/>
        <pc:sldMkLst>
          <pc:docMk/>
          <pc:sldMk cId="2014908946" sldId="398"/>
        </pc:sldMkLst>
        <pc:spChg chg="mod">
          <ac:chgData name="Willie Wells" userId="4019debc-6328-457f-8b3c-7c39bf4771d3" providerId="ADAL" clId="{9BFD5666-9E28-4E5C-B9A8-8D12D9421D0B}" dt="2023-01-13T21:26:57.196" v="3922" actId="20577"/>
          <ac:spMkLst>
            <pc:docMk/>
            <pc:sldMk cId="2014908946" sldId="398"/>
            <ac:spMk id="3" creationId="{DC4F8256-CF60-C449-822E-232375F92CB9}"/>
          </ac:spMkLst>
        </pc:spChg>
        <pc:graphicFrameChg chg="del">
          <ac:chgData name="Willie Wells" userId="4019debc-6328-457f-8b3c-7c39bf4771d3" providerId="ADAL" clId="{9BFD5666-9E28-4E5C-B9A8-8D12D9421D0B}" dt="2023-01-13T21:10:24.256" v="3698" actId="478"/>
          <ac:graphicFrameMkLst>
            <pc:docMk/>
            <pc:sldMk cId="2014908946" sldId="398"/>
            <ac:graphicFrameMk id="2" creationId="{00000000-0000-0000-0000-000000000000}"/>
          </ac:graphicFrameMkLst>
        </pc:graphicFrameChg>
        <pc:graphicFrameChg chg="add del mod modGraphic">
          <ac:chgData name="Willie Wells" userId="4019debc-6328-457f-8b3c-7c39bf4771d3" providerId="ADAL" clId="{9BFD5666-9E28-4E5C-B9A8-8D12D9421D0B}" dt="2023-01-13T21:28:16.914" v="3926" actId="478"/>
          <ac:graphicFrameMkLst>
            <pc:docMk/>
            <pc:sldMk cId="2014908946" sldId="398"/>
            <ac:graphicFrameMk id="5" creationId="{14B21943-BB40-8E72-537D-E1AAD8E20467}"/>
          </ac:graphicFrameMkLst>
        </pc:graphicFrameChg>
        <pc:picChg chg="add del">
          <ac:chgData name="Willie Wells" userId="4019debc-6328-457f-8b3c-7c39bf4771d3" providerId="ADAL" clId="{9BFD5666-9E28-4E5C-B9A8-8D12D9421D0B}" dt="2023-01-13T21:11:07.508" v="3700"/>
          <ac:picMkLst>
            <pc:docMk/>
            <pc:sldMk cId="2014908946" sldId="398"/>
            <ac:picMk id="4" creationId="{442DFD6A-1D5E-AC30-887B-FC367CE7FC25}"/>
          </ac:picMkLst>
        </pc:picChg>
        <pc:picChg chg="add mod">
          <ac:chgData name="Willie Wells" userId="4019debc-6328-457f-8b3c-7c39bf4771d3" providerId="ADAL" clId="{9BFD5666-9E28-4E5C-B9A8-8D12D9421D0B}" dt="2023-01-17T19:57:29.335" v="4337" actId="1076"/>
          <ac:picMkLst>
            <pc:docMk/>
            <pc:sldMk cId="2014908946" sldId="398"/>
            <ac:picMk id="7" creationId="{E4C51701-DD89-657C-A1CE-A05EFA87766C}"/>
          </ac:picMkLst>
        </pc:picChg>
      </pc:sldChg>
      <pc:sldChg chg="addSp delSp modSp mod">
        <pc:chgData name="Willie Wells" userId="4019debc-6328-457f-8b3c-7c39bf4771d3" providerId="ADAL" clId="{9BFD5666-9E28-4E5C-B9A8-8D12D9421D0B}" dt="2023-01-17T21:50:57.732" v="4840" actId="1076"/>
        <pc:sldMkLst>
          <pc:docMk/>
          <pc:sldMk cId="2606724140" sldId="400"/>
        </pc:sldMkLst>
        <pc:spChg chg="mod">
          <ac:chgData name="Willie Wells" userId="4019debc-6328-457f-8b3c-7c39bf4771d3" providerId="ADAL" clId="{9BFD5666-9E28-4E5C-B9A8-8D12D9421D0B}" dt="2023-01-17T21:50:49.180" v="4838" actId="1076"/>
          <ac:spMkLst>
            <pc:docMk/>
            <pc:sldMk cId="2606724140" sldId="400"/>
            <ac:spMk id="2" creationId="{00000000-0000-0000-0000-000000000000}"/>
          </ac:spMkLst>
        </pc:spChg>
        <pc:picChg chg="add mod">
          <ac:chgData name="Willie Wells" userId="4019debc-6328-457f-8b3c-7c39bf4771d3" providerId="ADAL" clId="{9BFD5666-9E28-4E5C-B9A8-8D12D9421D0B}" dt="2023-01-17T21:50:57.732" v="4840" actId="1076"/>
          <ac:picMkLst>
            <pc:docMk/>
            <pc:sldMk cId="2606724140" sldId="400"/>
            <ac:picMk id="3" creationId="{12AFB214-5349-D05B-EFE0-69CA9899FEC8}"/>
          </ac:picMkLst>
        </pc:picChg>
        <pc:picChg chg="add mod">
          <ac:chgData name="Willie Wells" userId="4019debc-6328-457f-8b3c-7c39bf4771d3" providerId="ADAL" clId="{9BFD5666-9E28-4E5C-B9A8-8D12D9421D0B}" dt="2023-01-17T21:50:53.177" v="4839" actId="1076"/>
          <ac:picMkLst>
            <pc:docMk/>
            <pc:sldMk cId="2606724140" sldId="400"/>
            <ac:picMk id="4" creationId="{BC835939-9267-D0EF-8D06-50623F0508B6}"/>
          </ac:picMkLst>
        </pc:picChg>
        <pc:picChg chg="add del mod">
          <ac:chgData name="Willie Wells" userId="4019debc-6328-457f-8b3c-7c39bf4771d3" providerId="ADAL" clId="{9BFD5666-9E28-4E5C-B9A8-8D12D9421D0B}" dt="2023-01-17T21:50:22.913" v="4829" actId="478"/>
          <ac:picMkLst>
            <pc:docMk/>
            <pc:sldMk cId="2606724140" sldId="400"/>
            <ac:picMk id="5" creationId="{114E46F2-CF35-8B82-388A-79E5BF75CB81}"/>
          </ac:picMkLst>
        </pc:picChg>
      </pc:sldChg>
      <pc:sldChg chg="addSp modSp mod">
        <pc:chgData name="Willie Wells" userId="4019debc-6328-457f-8b3c-7c39bf4771d3" providerId="ADAL" clId="{9BFD5666-9E28-4E5C-B9A8-8D12D9421D0B}" dt="2023-01-17T21:49:37.958" v="4822" actId="1076"/>
        <pc:sldMkLst>
          <pc:docMk/>
          <pc:sldMk cId="3427291937" sldId="401"/>
        </pc:sldMkLst>
        <pc:spChg chg="mod">
          <ac:chgData name="Willie Wells" userId="4019debc-6328-457f-8b3c-7c39bf4771d3" providerId="ADAL" clId="{9BFD5666-9E28-4E5C-B9A8-8D12D9421D0B}" dt="2023-01-17T21:49:37.958" v="4822" actId="1076"/>
          <ac:spMkLst>
            <pc:docMk/>
            <pc:sldMk cId="3427291937" sldId="401"/>
            <ac:spMk id="2" creationId="{00000000-0000-0000-0000-000000000000}"/>
          </ac:spMkLst>
        </pc:spChg>
        <pc:picChg chg="add mod">
          <ac:chgData name="Willie Wells" userId="4019debc-6328-457f-8b3c-7c39bf4771d3" providerId="ADAL" clId="{9BFD5666-9E28-4E5C-B9A8-8D12D9421D0B}" dt="2023-01-17T21:49:20.482" v="4818" actId="1076"/>
          <ac:picMkLst>
            <pc:docMk/>
            <pc:sldMk cId="3427291937" sldId="401"/>
            <ac:picMk id="3" creationId="{F0739ED2-175D-37B5-8162-E8E43421253D}"/>
          </ac:picMkLst>
        </pc:picChg>
        <pc:picChg chg="add mod">
          <ac:chgData name="Willie Wells" userId="4019debc-6328-457f-8b3c-7c39bf4771d3" providerId="ADAL" clId="{9BFD5666-9E28-4E5C-B9A8-8D12D9421D0B}" dt="2023-01-17T21:49:24.211" v="4819" actId="1076"/>
          <ac:picMkLst>
            <pc:docMk/>
            <pc:sldMk cId="3427291937" sldId="401"/>
            <ac:picMk id="4" creationId="{2AC995D5-57A1-5FD6-EBA3-34F78C2685E9}"/>
          </ac:picMkLst>
        </pc:picChg>
      </pc:sldChg>
      <pc:sldChg chg="addSp delSp modSp mod">
        <pc:chgData name="Willie Wells" userId="4019debc-6328-457f-8b3c-7c39bf4771d3" providerId="ADAL" clId="{9BFD5666-9E28-4E5C-B9A8-8D12D9421D0B}" dt="2023-01-16T21:26:25.160" v="4225" actId="1076"/>
        <pc:sldMkLst>
          <pc:docMk/>
          <pc:sldMk cId="2428864890" sldId="402"/>
        </pc:sldMkLst>
        <pc:spChg chg="add del mod">
          <ac:chgData name="Willie Wells" userId="4019debc-6328-457f-8b3c-7c39bf4771d3" providerId="ADAL" clId="{9BFD5666-9E28-4E5C-B9A8-8D12D9421D0B}" dt="2023-01-16T21:26:14.395" v="4222" actId="478"/>
          <ac:spMkLst>
            <pc:docMk/>
            <pc:sldMk cId="2428864890" sldId="402"/>
            <ac:spMk id="3" creationId="{CB7226D9-AEFF-0CCC-1807-B49AF5C6087E}"/>
          </ac:spMkLst>
        </pc:spChg>
        <pc:spChg chg="add del mod">
          <ac:chgData name="Willie Wells" userId="4019debc-6328-457f-8b3c-7c39bf4771d3" providerId="ADAL" clId="{9BFD5666-9E28-4E5C-B9A8-8D12D9421D0B}" dt="2023-01-16T21:26:22.796" v="4224" actId="14100"/>
          <ac:spMkLst>
            <pc:docMk/>
            <pc:sldMk cId="2428864890" sldId="402"/>
            <ac:spMk id="5" creationId="{00000000-0000-0000-0000-000000000000}"/>
          </ac:spMkLst>
        </pc:spChg>
        <pc:spChg chg="add del mod">
          <ac:chgData name="Willie Wells" userId="4019debc-6328-457f-8b3c-7c39bf4771d3" providerId="ADAL" clId="{9BFD5666-9E28-4E5C-B9A8-8D12D9421D0B}" dt="2023-01-16T21:25:54.490" v="4218" actId="1076"/>
          <ac:spMkLst>
            <pc:docMk/>
            <pc:sldMk cId="2428864890" sldId="402"/>
            <ac:spMk id="6" creationId="{0D84C169-D3A6-D635-E5BC-0EC80E717CF6}"/>
          </ac:spMkLst>
        </pc:spChg>
        <pc:picChg chg="mod">
          <ac:chgData name="Willie Wells" userId="4019debc-6328-457f-8b3c-7c39bf4771d3" providerId="ADAL" clId="{9BFD5666-9E28-4E5C-B9A8-8D12D9421D0B}" dt="2023-01-16T21:26:25.160" v="4225" actId="1076"/>
          <ac:picMkLst>
            <pc:docMk/>
            <pc:sldMk cId="2428864890" sldId="402"/>
            <ac:picMk id="8" creationId="{29248082-B445-1D82-37ED-7720C88724F2}"/>
          </ac:picMkLst>
        </pc:picChg>
      </pc:sldChg>
      <pc:sldChg chg="addSp delSp modSp mod">
        <pc:chgData name="Willie Wells" userId="4019debc-6328-457f-8b3c-7c39bf4771d3" providerId="ADAL" clId="{9BFD5666-9E28-4E5C-B9A8-8D12D9421D0B}" dt="2023-01-17T19:54:48.709" v="4334" actId="14100"/>
        <pc:sldMkLst>
          <pc:docMk/>
          <pc:sldMk cId="1256863432" sldId="403"/>
        </pc:sldMkLst>
        <pc:picChg chg="add del mod modCrop">
          <ac:chgData name="Willie Wells" userId="4019debc-6328-457f-8b3c-7c39bf4771d3" providerId="ADAL" clId="{9BFD5666-9E28-4E5C-B9A8-8D12D9421D0B}" dt="2023-01-17T19:43:25.496" v="4321" actId="478"/>
          <ac:picMkLst>
            <pc:docMk/>
            <pc:sldMk cId="1256863432" sldId="403"/>
            <ac:picMk id="2" creationId="{61145E0D-83FB-302F-017E-184CD6056960}"/>
          </ac:picMkLst>
        </pc:picChg>
        <pc:picChg chg="add del mod modCrop">
          <ac:chgData name="Willie Wells" userId="4019debc-6328-457f-8b3c-7c39bf4771d3" providerId="ADAL" clId="{9BFD5666-9E28-4E5C-B9A8-8D12D9421D0B}" dt="2023-01-17T19:54:28.901" v="4330" actId="478"/>
          <ac:picMkLst>
            <pc:docMk/>
            <pc:sldMk cId="1256863432" sldId="403"/>
            <ac:picMk id="4" creationId="{75288541-AF91-2ACE-EFAA-AAFB225AD98A}"/>
          </ac:picMkLst>
        </pc:picChg>
        <pc:picChg chg="del">
          <ac:chgData name="Willie Wells" userId="4019debc-6328-457f-8b3c-7c39bf4771d3" providerId="ADAL" clId="{9BFD5666-9E28-4E5C-B9A8-8D12D9421D0B}" dt="2023-01-17T19:42:27.305" v="4317" actId="478"/>
          <ac:picMkLst>
            <pc:docMk/>
            <pc:sldMk cId="1256863432" sldId="403"/>
            <ac:picMk id="5" creationId="{00000000-0000-0000-0000-000000000000}"/>
          </ac:picMkLst>
        </pc:picChg>
        <pc:picChg chg="add mod modCrop">
          <ac:chgData name="Willie Wells" userId="4019debc-6328-457f-8b3c-7c39bf4771d3" providerId="ADAL" clId="{9BFD5666-9E28-4E5C-B9A8-8D12D9421D0B}" dt="2023-01-17T19:54:48.709" v="4334" actId="14100"/>
          <ac:picMkLst>
            <pc:docMk/>
            <pc:sldMk cId="1256863432" sldId="403"/>
            <ac:picMk id="8" creationId="{7D39BAE5-964B-4DBA-9647-36B746331AB4}"/>
          </ac:picMkLst>
        </pc:picChg>
      </pc:sldChg>
      <pc:sldChg chg="addSp delSp modSp mod">
        <pc:chgData name="Willie Wells" userId="4019debc-6328-457f-8b3c-7c39bf4771d3" providerId="ADAL" clId="{9BFD5666-9E28-4E5C-B9A8-8D12D9421D0B}" dt="2023-01-17T20:33:08.785" v="4487" actId="6549"/>
        <pc:sldMkLst>
          <pc:docMk/>
          <pc:sldMk cId="1166304308" sldId="404"/>
        </pc:sldMkLst>
        <pc:spChg chg="del">
          <ac:chgData name="Willie Wells" userId="4019debc-6328-457f-8b3c-7c39bf4771d3" providerId="ADAL" clId="{9BFD5666-9E28-4E5C-B9A8-8D12D9421D0B}" dt="2023-01-17T19:40:23.048" v="4291" actId="478"/>
          <ac:spMkLst>
            <pc:docMk/>
            <pc:sldMk cId="1166304308" sldId="404"/>
            <ac:spMk id="3" creationId="{5426ACE2-233C-4339-9788-CF323F624032}"/>
          </ac:spMkLst>
        </pc:spChg>
        <pc:spChg chg="add mod">
          <ac:chgData name="Willie Wells" userId="4019debc-6328-457f-8b3c-7c39bf4771d3" providerId="ADAL" clId="{9BFD5666-9E28-4E5C-B9A8-8D12D9421D0B}" dt="2023-01-17T20:33:08.785" v="4487" actId="6549"/>
          <ac:spMkLst>
            <pc:docMk/>
            <pc:sldMk cId="1166304308" sldId="404"/>
            <ac:spMk id="4" creationId="{15CF60A6-26BD-362A-058C-9B6106348728}"/>
          </ac:spMkLst>
        </pc:spChg>
      </pc:sldChg>
      <pc:sldChg chg="addSp delSp modSp mod">
        <pc:chgData name="Willie Wells" userId="4019debc-6328-457f-8b3c-7c39bf4771d3" providerId="ADAL" clId="{9BFD5666-9E28-4E5C-B9A8-8D12D9421D0B}" dt="2023-01-17T21:50:06.185" v="4828" actId="1076"/>
        <pc:sldMkLst>
          <pc:docMk/>
          <pc:sldMk cId="2185759682" sldId="405"/>
        </pc:sldMkLst>
        <pc:spChg chg="mod">
          <ac:chgData name="Willie Wells" userId="4019debc-6328-457f-8b3c-7c39bf4771d3" providerId="ADAL" clId="{9BFD5666-9E28-4E5C-B9A8-8D12D9421D0B}" dt="2023-01-17T21:49:57.832" v="4825" actId="1076"/>
          <ac:spMkLst>
            <pc:docMk/>
            <pc:sldMk cId="2185759682" sldId="405"/>
            <ac:spMk id="2" creationId="{00000000-0000-0000-0000-000000000000}"/>
          </ac:spMkLst>
        </pc:spChg>
        <pc:spChg chg="add del mod">
          <ac:chgData name="Willie Wells" userId="4019debc-6328-457f-8b3c-7c39bf4771d3" providerId="ADAL" clId="{9BFD5666-9E28-4E5C-B9A8-8D12D9421D0B}" dt="2023-01-17T21:48:24.291" v="4808" actId="478"/>
          <ac:spMkLst>
            <pc:docMk/>
            <pc:sldMk cId="2185759682" sldId="405"/>
            <ac:spMk id="6" creationId="{A4DED62E-D9C6-ED1D-2E02-10FB5663C92F}"/>
          </ac:spMkLst>
        </pc:spChg>
        <pc:picChg chg="add mod">
          <ac:chgData name="Willie Wells" userId="4019debc-6328-457f-8b3c-7c39bf4771d3" providerId="ADAL" clId="{9BFD5666-9E28-4E5C-B9A8-8D12D9421D0B}" dt="2023-01-17T21:50:06.185" v="4828" actId="1076"/>
          <ac:picMkLst>
            <pc:docMk/>
            <pc:sldMk cId="2185759682" sldId="405"/>
            <ac:picMk id="4" creationId="{81AF43DF-EBAB-69FC-908A-AEF286ABE600}"/>
          </ac:picMkLst>
        </pc:picChg>
        <pc:picChg chg="add mod">
          <ac:chgData name="Willie Wells" userId="4019debc-6328-457f-8b3c-7c39bf4771d3" providerId="ADAL" clId="{9BFD5666-9E28-4E5C-B9A8-8D12D9421D0B}" dt="2023-01-17T21:50:00.302" v="4826" actId="1076"/>
          <ac:picMkLst>
            <pc:docMk/>
            <pc:sldMk cId="2185759682" sldId="405"/>
            <ac:picMk id="5" creationId="{C7C603F0-5256-AA9C-FC4C-915374631EEA}"/>
          </ac:picMkLst>
        </pc:picChg>
      </pc:sldChg>
      <pc:sldChg chg="addSp delSp modSp mod">
        <pc:chgData name="Willie Wells" userId="4019debc-6328-457f-8b3c-7c39bf4771d3" providerId="ADAL" clId="{9BFD5666-9E28-4E5C-B9A8-8D12D9421D0B}" dt="2023-01-18T23:48:48.612" v="6268" actId="14100"/>
        <pc:sldMkLst>
          <pc:docMk/>
          <pc:sldMk cId="3157527904" sldId="406"/>
        </pc:sldMkLst>
        <pc:spChg chg="add del mod">
          <ac:chgData name="Willie Wells" userId="4019debc-6328-457f-8b3c-7c39bf4771d3" providerId="ADAL" clId="{9BFD5666-9E28-4E5C-B9A8-8D12D9421D0B}" dt="2023-01-17T20:23:58.750" v="4393" actId="478"/>
          <ac:spMkLst>
            <pc:docMk/>
            <pc:sldMk cId="3157527904" sldId="406"/>
            <ac:spMk id="4" creationId="{FFA789A5-7BC7-F592-FC30-85BC73CBCDF1}"/>
          </ac:spMkLst>
        </pc:spChg>
        <pc:spChg chg="add del mod">
          <ac:chgData name="Willie Wells" userId="4019debc-6328-457f-8b3c-7c39bf4771d3" providerId="ADAL" clId="{9BFD5666-9E28-4E5C-B9A8-8D12D9421D0B}" dt="2023-01-17T20:24:24.931" v="4400"/>
          <ac:spMkLst>
            <pc:docMk/>
            <pc:sldMk cId="3157527904" sldId="406"/>
            <ac:spMk id="6" creationId="{A9AC2651-2322-5807-D30D-C62080A0ABB2}"/>
          </ac:spMkLst>
        </pc:spChg>
        <pc:spChg chg="del">
          <ac:chgData name="Willie Wells" userId="4019debc-6328-457f-8b3c-7c39bf4771d3" providerId="ADAL" clId="{9BFD5666-9E28-4E5C-B9A8-8D12D9421D0B}" dt="2023-01-17T20:23:55.953" v="4392" actId="478"/>
          <ac:spMkLst>
            <pc:docMk/>
            <pc:sldMk cId="3157527904" sldId="406"/>
            <ac:spMk id="7" creationId="{00000000-0000-0000-0000-000000000000}"/>
          </ac:spMkLst>
        </pc:spChg>
        <pc:spChg chg="add mod">
          <ac:chgData name="Willie Wells" userId="4019debc-6328-457f-8b3c-7c39bf4771d3" providerId="ADAL" clId="{9BFD5666-9E28-4E5C-B9A8-8D12D9421D0B}" dt="2023-01-17T20:24:56.763" v="4404" actId="1076"/>
          <ac:spMkLst>
            <pc:docMk/>
            <pc:sldMk cId="3157527904" sldId="406"/>
            <ac:spMk id="8" creationId="{CD66CF86-1447-EB14-45DF-5F7FF7780103}"/>
          </ac:spMkLst>
        </pc:spChg>
        <pc:spChg chg="add mod">
          <ac:chgData name="Willie Wells" userId="4019debc-6328-457f-8b3c-7c39bf4771d3" providerId="ADAL" clId="{9BFD5666-9E28-4E5C-B9A8-8D12D9421D0B}" dt="2023-01-17T20:24:53.676" v="4403" actId="1076"/>
          <ac:spMkLst>
            <pc:docMk/>
            <pc:sldMk cId="3157527904" sldId="406"/>
            <ac:spMk id="9" creationId="{18DD0028-2D3D-64DD-9D8E-4A29DE2A82FF}"/>
          </ac:spMkLst>
        </pc:spChg>
        <pc:spChg chg="add mod">
          <ac:chgData name="Willie Wells" userId="4019debc-6328-457f-8b3c-7c39bf4771d3" providerId="ADAL" clId="{9BFD5666-9E28-4E5C-B9A8-8D12D9421D0B}" dt="2023-01-18T23:48:48.612" v="6268" actId="14100"/>
          <ac:spMkLst>
            <pc:docMk/>
            <pc:sldMk cId="3157527904" sldId="406"/>
            <ac:spMk id="10" creationId="{C708E0EB-F82C-978A-77D8-A7136FE8DC8A}"/>
          </ac:spMkLst>
        </pc:spChg>
        <pc:picChg chg="del">
          <ac:chgData name="Willie Wells" userId="4019debc-6328-457f-8b3c-7c39bf4771d3" providerId="ADAL" clId="{9BFD5666-9E28-4E5C-B9A8-8D12D9421D0B}" dt="2023-01-17T20:24:01.661" v="4394" actId="478"/>
          <ac:picMkLst>
            <pc:docMk/>
            <pc:sldMk cId="3157527904" sldId="406"/>
            <ac:picMk id="2" creationId="{A9FACE3C-3AE8-C415-1425-A35FA131425F}"/>
          </ac:picMkLst>
        </pc:picChg>
        <pc:picChg chg="add mod">
          <ac:chgData name="Willie Wells" userId="4019debc-6328-457f-8b3c-7c39bf4771d3" providerId="ADAL" clId="{9BFD5666-9E28-4E5C-B9A8-8D12D9421D0B}" dt="2023-01-17T20:25:02.589" v="4406" actId="1076"/>
          <ac:picMkLst>
            <pc:docMk/>
            <pc:sldMk cId="3157527904" sldId="406"/>
            <ac:picMk id="5" creationId="{7E2C8412-AA88-D4D9-8280-4344CE3BC6F5}"/>
          </ac:picMkLst>
        </pc:picChg>
      </pc:sldChg>
      <pc:sldChg chg="modSp mod">
        <pc:chgData name="Willie Wells" userId="4019debc-6328-457f-8b3c-7c39bf4771d3" providerId="ADAL" clId="{9BFD5666-9E28-4E5C-B9A8-8D12D9421D0B}" dt="2023-01-18T18:50:37.078" v="5364" actId="20577"/>
        <pc:sldMkLst>
          <pc:docMk/>
          <pc:sldMk cId="240947008" sldId="407"/>
        </pc:sldMkLst>
        <pc:spChg chg="mod">
          <ac:chgData name="Willie Wells" userId="4019debc-6328-457f-8b3c-7c39bf4771d3" providerId="ADAL" clId="{9BFD5666-9E28-4E5C-B9A8-8D12D9421D0B}" dt="2023-01-18T18:50:37.078" v="5364" actId="20577"/>
          <ac:spMkLst>
            <pc:docMk/>
            <pc:sldMk cId="240947008" sldId="407"/>
            <ac:spMk id="4" creationId="{15CF60A6-26BD-362A-058C-9B6106348728}"/>
          </ac:spMkLst>
        </pc:spChg>
      </pc:sldChg>
      <pc:sldChg chg="add del">
        <pc:chgData name="Willie Wells" userId="4019debc-6328-457f-8b3c-7c39bf4771d3" providerId="ADAL" clId="{9BFD5666-9E28-4E5C-B9A8-8D12D9421D0B}" dt="2023-01-17T20:30:12.254" v="4445"/>
        <pc:sldMkLst>
          <pc:docMk/>
          <pc:sldMk cId="2401869978" sldId="407"/>
        </pc:sldMkLst>
      </pc:sldChg>
      <pc:sldChg chg="addSp delSp modSp mod">
        <pc:chgData name="Willie Wells" userId="4019debc-6328-457f-8b3c-7c39bf4771d3" providerId="ADAL" clId="{9BFD5666-9E28-4E5C-B9A8-8D12D9421D0B}" dt="2023-01-17T21:21:35.203" v="4779" actId="1076"/>
        <pc:sldMkLst>
          <pc:docMk/>
          <pc:sldMk cId="4008370866" sldId="408"/>
        </pc:sldMkLst>
        <pc:spChg chg="mod">
          <ac:chgData name="Willie Wells" userId="4019debc-6328-457f-8b3c-7c39bf4771d3" providerId="ADAL" clId="{9BFD5666-9E28-4E5C-B9A8-8D12D9421D0B}" dt="2023-01-17T21:16:23.558" v="4724" actId="14100"/>
          <ac:spMkLst>
            <pc:docMk/>
            <pc:sldMk cId="4008370866" sldId="408"/>
            <ac:spMk id="4" creationId="{00000000-0000-0000-0000-000000000000}"/>
          </ac:spMkLst>
        </pc:spChg>
        <pc:spChg chg="add mod">
          <ac:chgData name="Willie Wells" userId="4019debc-6328-457f-8b3c-7c39bf4771d3" providerId="ADAL" clId="{9BFD5666-9E28-4E5C-B9A8-8D12D9421D0B}" dt="2023-01-17T21:18:21.145" v="4754" actId="6549"/>
          <ac:spMkLst>
            <pc:docMk/>
            <pc:sldMk cId="4008370866" sldId="408"/>
            <ac:spMk id="9" creationId="{41E84202-A8C2-02B7-BC08-448569713083}"/>
          </ac:spMkLst>
        </pc:spChg>
        <pc:picChg chg="add mod ord">
          <ac:chgData name="Willie Wells" userId="4019debc-6328-457f-8b3c-7c39bf4771d3" providerId="ADAL" clId="{9BFD5666-9E28-4E5C-B9A8-8D12D9421D0B}" dt="2023-01-17T21:21:35.203" v="4779" actId="1076"/>
          <ac:picMkLst>
            <pc:docMk/>
            <pc:sldMk cId="4008370866" sldId="408"/>
            <ac:picMk id="2" creationId="{831F33A4-C56A-0FB4-DAA1-A85742DCBBE4}"/>
          </ac:picMkLst>
        </pc:picChg>
        <pc:picChg chg="add mod ord">
          <ac:chgData name="Willie Wells" userId="4019debc-6328-457f-8b3c-7c39bf4771d3" providerId="ADAL" clId="{9BFD5666-9E28-4E5C-B9A8-8D12D9421D0B}" dt="2023-01-17T21:20:07.253" v="4768" actId="1076"/>
          <ac:picMkLst>
            <pc:docMk/>
            <pc:sldMk cId="4008370866" sldId="408"/>
            <ac:picMk id="3" creationId="{56829B8B-B928-D2F8-92BA-9171178549F9}"/>
          </ac:picMkLst>
        </pc:picChg>
        <pc:picChg chg="del">
          <ac:chgData name="Willie Wells" userId="4019debc-6328-457f-8b3c-7c39bf4771d3" providerId="ADAL" clId="{9BFD5666-9E28-4E5C-B9A8-8D12D9421D0B}" dt="2023-01-17T21:08:13.855" v="4680" actId="478"/>
          <ac:picMkLst>
            <pc:docMk/>
            <pc:sldMk cId="4008370866" sldId="408"/>
            <ac:picMk id="5" creationId="{00000000-0000-0000-0000-000000000000}"/>
          </ac:picMkLst>
        </pc:picChg>
        <pc:picChg chg="add mod">
          <ac:chgData name="Willie Wells" userId="4019debc-6328-457f-8b3c-7c39bf4771d3" providerId="ADAL" clId="{9BFD5666-9E28-4E5C-B9A8-8D12D9421D0B}" dt="2023-01-17T21:20:33.481" v="4774" actId="1076"/>
          <ac:picMkLst>
            <pc:docMk/>
            <pc:sldMk cId="4008370866" sldId="408"/>
            <ac:picMk id="6" creationId="{82C5117C-09ED-4A1A-B18B-6E82DB9ACC2E}"/>
          </ac:picMkLst>
        </pc:picChg>
        <pc:picChg chg="add mod ord">
          <ac:chgData name="Willie Wells" userId="4019debc-6328-457f-8b3c-7c39bf4771d3" providerId="ADAL" clId="{9BFD5666-9E28-4E5C-B9A8-8D12D9421D0B}" dt="2023-01-17T21:21:17.576" v="4778" actId="167"/>
          <ac:picMkLst>
            <pc:docMk/>
            <pc:sldMk cId="4008370866" sldId="408"/>
            <ac:picMk id="7" creationId="{0C2338BD-24B3-2EEC-81A5-1C7489ADDC8B}"/>
          </ac:picMkLst>
        </pc:picChg>
        <pc:picChg chg="add del mod">
          <ac:chgData name="Willie Wells" userId="4019debc-6328-457f-8b3c-7c39bf4771d3" providerId="ADAL" clId="{9BFD5666-9E28-4E5C-B9A8-8D12D9421D0B}" dt="2023-01-17T21:15:25.276" v="4719" actId="478"/>
          <ac:picMkLst>
            <pc:docMk/>
            <pc:sldMk cId="4008370866" sldId="408"/>
            <ac:picMk id="8" creationId="{0BE71BC8-E322-F1A9-12C9-CA5BF500AA0D}"/>
          </ac:picMkLst>
        </pc:picChg>
      </pc:sldChg>
      <pc:sldChg chg="new del">
        <pc:chgData name="Willie Wells" userId="4019debc-6328-457f-8b3c-7c39bf4771d3" providerId="ADAL" clId="{9BFD5666-9E28-4E5C-B9A8-8D12D9421D0B}" dt="2023-01-18T18:32:38.089" v="5228" actId="680"/>
        <pc:sldMkLst>
          <pc:docMk/>
          <pc:sldMk cId="3257757118" sldId="412"/>
        </pc:sldMkLst>
      </pc:sldChg>
      <pc:sldChg chg="addSp delSp modSp mod modAnim">
        <pc:chgData name="Willie Wells" userId="4019debc-6328-457f-8b3c-7c39bf4771d3" providerId="ADAL" clId="{9BFD5666-9E28-4E5C-B9A8-8D12D9421D0B}" dt="2023-01-18T23:03:11.736" v="6001"/>
        <pc:sldMkLst>
          <pc:docMk/>
          <pc:sldMk cId="3745567536" sldId="412"/>
        </pc:sldMkLst>
        <pc:spChg chg="mod">
          <ac:chgData name="Willie Wells" userId="4019debc-6328-457f-8b3c-7c39bf4771d3" providerId="ADAL" clId="{9BFD5666-9E28-4E5C-B9A8-8D12D9421D0B}" dt="2023-01-18T23:02:15.884" v="5998" actId="207"/>
          <ac:spMkLst>
            <pc:docMk/>
            <pc:sldMk cId="3745567536" sldId="412"/>
            <ac:spMk id="4" creationId="{00000000-0000-0000-0000-000000000000}"/>
          </ac:spMkLst>
        </pc:spChg>
        <pc:picChg chg="add del mod">
          <ac:chgData name="Willie Wells" userId="4019debc-6328-457f-8b3c-7c39bf4771d3" providerId="ADAL" clId="{9BFD5666-9E28-4E5C-B9A8-8D12D9421D0B}" dt="2023-01-18T20:46:07.808" v="5813" actId="478"/>
          <ac:picMkLst>
            <pc:docMk/>
            <pc:sldMk cId="3745567536" sldId="412"/>
            <ac:picMk id="2" creationId="{356D66FE-F88B-7657-7D12-235E2B353EC9}"/>
          </ac:picMkLst>
        </pc:picChg>
        <pc:picChg chg="add mod">
          <ac:chgData name="Willie Wells" userId="4019debc-6328-457f-8b3c-7c39bf4771d3" providerId="ADAL" clId="{9BFD5666-9E28-4E5C-B9A8-8D12D9421D0B}" dt="2023-01-18T20:48:33.177" v="5900" actId="1035"/>
          <ac:picMkLst>
            <pc:docMk/>
            <pc:sldMk cId="3745567536" sldId="412"/>
            <ac:picMk id="5" creationId="{FC93F9DF-F6F5-542B-0743-B3DBE6471D9D}"/>
          </ac:picMkLst>
        </pc:picChg>
      </pc:sldChg>
      <pc:sldChg chg="addSp delSp modSp mod">
        <pc:chgData name="Willie Wells" userId="4019debc-6328-457f-8b3c-7c39bf4771d3" providerId="ADAL" clId="{9BFD5666-9E28-4E5C-B9A8-8D12D9421D0B}" dt="2023-01-18T20:03:14.870" v="5807" actId="1076"/>
        <pc:sldMkLst>
          <pc:docMk/>
          <pc:sldMk cId="1812377704" sldId="413"/>
        </pc:sldMkLst>
        <pc:spChg chg="del mod">
          <ac:chgData name="Willie Wells" userId="4019debc-6328-457f-8b3c-7c39bf4771d3" providerId="ADAL" clId="{9BFD5666-9E28-4E5C-B9A8-8D12D9421D0B}" dt="2023-01-18T19:00:43.783" v="5585" actId="478"/>
          <ac:spMkLst>
            <pc:docMk/>
            <pc:sldMk cId="1812377704" sldId="413"/>
            <ac:spMk id="5" creationId="{00000000-0000-0000-0000-000000000000}"/>
          </ac:spMkLst>
        </pc:spChg>
        <pc:spChg chg="del">
          <ac:chgData name="Willie Wells" userId="4019debc-6328-457f-8b3c-7c39bf4771d3" providerId="ADAL" clId="{9BFD5666-9E28-4E5C-B9A8-8D12D9421D0B}" dt="2023-01-18T19:00:17.183" v="5580" actId="478"/>
          <ac:spMkLst>
            <pc:docMk/>
            <pc:sldMk cId="1812377704" sldId="413"/>
            <ac:spMk id="6" creationId="{00000000-0000-0000-0000-000000000000}"/>
          </ac:spMkLst>
        </pc:spChg>
        <pc:spChg chg="add mod">
          <ac:chgData name="Willie Wells" userId="4019debc-6328-457f-8b3c-7c39bf4771d3" providerId="ADAL" clId="{9BFD5666-9E28-4E5C-B9A8-8D12D9421D0B}" dt="2023-01-18T18:57:43.894" v="5412" actId="20577"/>
          <ac:spMkLst>
            <pc:docMk/>
            <pc:sldMk cId="1812377704" sldId="413"/>
            <ac:spMk id="12" creationId="{D3AE9CD5-484C-2C94-FA30-300AE37A7F90}"/>
          </ac:spMkLst>
        </pc:spChg>
        <pc:spChg chg="del">
          <ac:chgData name="Willie Wells" userId="4019debc-6328-457f-8b3c-7c39bf4771d3" providerId="ADAL" clId="{9BFD5666-9E28-4E5C-B9A8-8D12D9421D0B}" dt="2023-01-18T19:00:12.925" v="5579" actId="478"/>
          <ac:spMkLst>
            <pc:docMk/>
            <pc:sldMk cId="1812377704" sldId="413"/>
            <ac:spMk id="14" creationId="{9104E841-81BF-504A-79FC-5E85EA57ADBE}"/>
          </ac:spMkLst>
        </pc:spChg>
        <pc:spChg chg="add mod">
          <ac:chgData name="Willie Wells" userId="4019debc-6328-457f-8b3c-7c39bf4771d3" providerId="ADAL" clId="{9BFD5666-9E28-4E5C-B9A8-8D12D9421D0B}" dt="2023-01-18T20:03:04.906" v="5806" actId="1076"/>
          <ac:spMkLst>
            <pc:docMk/>
            <pc:sldMk cId="1812377704" sldId="413"/>
            <ac:spMk id="15" creationId="{73AE54CC-005C-4ABD-BC80-140E1E092729}"/>
          </ac:spMkLst>
        </pc:spChg>
        <pc:spChg chg="mod">
          <ac:chgData name="Willie Wells" userId="4019debc-6328-457f-8b3c-7c39bf4771d3" providerId="ADAL" clId="{9BFD5666-9E28-4E5C-B9A8-8D12D9421D0B}" dt="2023-01-18T18:59:17.571" v="5511" actId="20577"/>
          <ac:spMkLst>
            <pc:docMk/>
            <pc:sldMk cId="1812377704" sldId="413"/>
            <ac:spMk id="17" creationId="{52A1DB38-B976-CE66-D819-0DF904DC68F0}"/>
          </ac:spMkLst>
        </pc:spChg>
        <pc:spChg chg="add mod">
          <ac:chgData name="Willie Wells" userId="4019debc-6328-457f-8b3c-7c39bf4771d3" providerId="ADAL" clId="{9BFD5666-9E28-4E5C-B9A8-8D12D9421D0B}" dt="2023-01-18T20:03:14.870" v="5807" actId="1076"/>
          <ac:spMkLst>
            <pc:docMk/>
            <pc:sldMk cId="1812377704" sldId="413"/>
            <ac:spMk id="18" creationId="{F5C35A9D-E7AE-7E9A-91D4-48949B22D122}"/>
          </ac:spMkLst>
        </pc:spChg>
        <pc:grpChg chg="del">
          <ac:chgData name="Willie Wells" userId="4019debc-6328-457f-8b3c-7c39bf4771d3" providerId="ADAL" clId="{9BFD5666-9E28-4E5C-B9A8-8D12D9421D0B}" dt="2023-01-18T19:00:48.639" v="5586" actId="478"/>
          <ac:grpSpMkLst>
            <pc:docMk/>
            <pc:sldMk cId="1812377704" sldId="413"/>
            <ac:grpSpMk id="2" creationId="{00000000-0000-0000-0000-000000000000}"/>
          </ac:grpSpMkLst>
        </pc:grpChg>
        <pc:picChg chg="del">
          <ac:chgData name="Willie Wells" userId="4019debc-6328-457f-8b3c-7c39bf4771d3" providerId="ADAL" clId="{9BFD5666-9E28-4E5C-B9A8-8D12D9421D0B}" dt="2023-01-18T18:57:09.338" v="5386" actId="478"/>
          <ac:picMkLst>
            <pc:docMk/>
            <pc:sldMk cId="1812377704" sldId="413"/>
            <ac:picMk id="11" creationId="{FEFFA4F1-DFBE-B122-B4FF-5750498C6B5F}"/>
          </ac:picMkLst>
        </pc:picChg>
        <pc:picChg chg="del">
          <ac:chgData name="Willie Wells" userId="4019debc-6328-457f-8b3c-7c39bf4771d3" providerId="ADAL" clId="{9BFD5666-9E28-4E5C-B9A8-8D12D9421D0B}" dt="2023-01-18T18:57:15.868" v="5387" actId="478"/>
          <ac:picMkLst>
            <pc:docMk/>
            <pc:sldMk cId="1812377704" sldId="413"/>
            <ac:picMk id="13" creationId="{B07F78AD-BC38-5632-0A66-C1D65EC2D7A4}"/>
          </ac:picMkLst>
        </pc:picChg>
      </pc:sldChg>
      <pc:sldChg chg="modSp mod">
        <pc:chgData name="Willie Wells" userId="4019debc-6328-457f-8b3c-7c39bf4771d3" providerId="ADAL" clId="{9BFD5666-9E28-4E5C-B9A8-8D12D9421D0B}" dt="2023-01-18T22:36:27.088" v="5920" actId="207"/>
        <pc:sldMkLst>
          <pc:docMk/>
          <pc:sldMk cId="2296238681" sldId="414"/>
        </pc:sldMkLst>
        <pc:spChg chg="mod">
          <ac:chgData name="Willie Wells" userId="4019debc-6328-457f-8b3c-7c39bf4771d3" providerId="ADAL" clId="{9BFD5666-9E28-4E5C-B9A8-8D12D9421D0B}" dt="2023-01-18T22:36:15.470" v="5919" actId="255"/>
          <ac:spMkLst>
            <pc:docMk/>
            <pc:sldMk cId="2296238681" sldId="414"/>
            <ac:spMk id="4" creationId="{DF199B95-B026-DD42-B97F-3EE8240CD5B0}"/>
          </ac:spMkLst>
        </pc:spChg>
        <pc:spChg chg="mod">
          <ac:chgData name="Willie Wells" userId="4019debc-6328-457f-8b3c-7c39bf4771d3" providerId="ADAL" clId="{9BFD5666-9E28-4E5C-B9A8-8D12D9421D0B}" dt="2023-01-18T22:36:27.088" v="5920" actId="207"/>
          <ac:spMkLst>
            <pc:docMk/>
            <pc:sldMk cId="2296238681" sldId="414"/>
            <ac:spMk id="5" creationId="{BDE6A55C-8347-9D48-983B-2F5AFAB9D5B7}"/>
          </ac:spMkLst>
        </pc:spChg>
      </pc:sldChg>
      <pc:sldChg chg="modSp mod">
        <pc:chgData name="Willie Wells" userId="4019debc-6328-457f-8b3c-7c39bf4771d3" providerId="ADAL" clId="{9BFD5666-9E28-4E5C-B9A8-8D12D9421D0B}" dt="2023-01-18T23:52:10.319" v="6299" actId="20577"/>
        <pc:sldMkLst>
          <pc:docMk/>
          <pc:sldMk cId="1429091298" sldId="417"/>
        </pc:sldMkLst>
        <pc:spChg chg="mod">
          <ac:chgData name="Willie Wells" userId="4019debc-6328-457f-8b3c-7c39bf4771d3" providerId="ADAL" clId="{9BFD5666-9E28-4E5C-B9A8-8D12D9421D0B}" dt="2023-01-18T23:52:10.319" v="6299" actId="20577"/>
          <ac:spMkLst>
            <pc:docMk/>
            <pc:sldMk cId="1429091298" sldId="417"/>
            <ac:spMk id="2" creationId="{D5553977-D466-4B5C-B112-543B6CF44568}"/>
          </ac:spMkLst>
        </pc:spChg>
      </pc:sldChg>
      <pc:sldChg chg="addSp delSp modSp mod">
        <pc:chgData name="Willie Wells" userId="4019debc-6328-457f-8b3c-7c39bf4771d3" providerId="ADAL" clId="{9BFD5666-9E28-4E5C-B9A8-8D12D9421D0B}" dt="2023-01-19T19:40:06.479" v="6466" actId="1076"/>
        <pc:sldMkLst>
          <pc:docMk/>
          <pc:sldMk cId="2891448603" sldId="460"/>
        </pc:sldMkLst>
        <pc:spChg chg="mod">
          <ac:chgData name="Willie Wells" userId="4019debc-6328-457f-8b3c-7c39bf4771d3" providerId="ADAL" clId="{9BFD5666-9E28-4E5C-B9A8-8D12D9421D0B}" dt="2023-01-19T13:09:53.340" v="6314" actId="1076"/>
          <ac:spMkLst>
            <pc:docMk/>
            <pc:sldMk cId="2891448603" sldId="460"/>
            <ac:spMk id="5" creationId="{969A7938-E884-43B6-898A-452BCDA3C823}"/>
          </ac:spMkLst>
        </pc:spChg>
        <pc:spChg chg="add mod">
          <ac:chgData name="Willie Wells" userId="4019debc-6328-457f-8b3c-7c39bf4771d3" providerId="ADAL" clId="{9BFD5666-9E28-4E5C-B9A8-8D12D9421D0B}" dt="2023-01-19T13:26:27.866" v="6454" actId="1076"/>
          <ac:spMkLst>
            <pc:docMk/>
            <pc:sldMk cId="2891448603" sldId="460"/>
            <ac:spMk id="18" creationId="{8898E83D-E902-1587-7CEE-3EFC4C2CD1EE}"/>
          </ac:spMkLst>
        </pc:spChg>
        <pc:spChg chg="add mod">
          <ac:chgData name="Willie Wells" userId="4019debc-6328-457f-8b3c-7c39bf4771d3" providerId="ADAL" clId="{9BFD5666-9E28-4E5C-B9A8-8D12D9421D0B}" dt="2023-01-19T13:27:05.133" v="6461" actId="1076"/>
          <ac:spMkLst>
            <pc:docMk/>
            <pc:sldMk cId="2891448603" sldId="460"/>
            <ac:spMk id="19" creationId="{247958E2-D528-8085-A3CD-30E5A12B730A}"/>
          </ac:spMkLst>
        </pc:spChg>
        <pc:picChg chg="add mod">
          <ac:chgData name="Willie Wells" userId="4019debc-6328-457f-8b3c-7c39bf4771d3" providerId="ADAL" clId="{9BFD5666-9E28-4E5C-B9A8-8D12D9421D0B}" dt="2023-01-19T13:21:10.145" v="6363" actId="1076"/>
          <ac:picMkLst>
            <pc:docMk/>
            <pc:sldMk cId="2891448603" sldId="460"/>
            <ac:picMk id="4" creationId="{157A949F-4FF0-BCA7-ADFE-66A43381A1C7}"/>
          </ac:picMkLst>
        </pc:picChg>
        <pc:picChg chg="add mod">
          <ac:chgData name="Willie Wells" userId="4019debc-6328-457f-8b3c-7c39bf4771d3" providerId="ADAL" clId="{9BFD5666-9E28-4E5C-B9A8-8D12D9421D0B}" dt="2023-01-19T13:21:12.557" v="6364" actId="1076"/>
          <ac:picMkLst>
            <pc:docMk/>
            <pc:sldMk cId="2891448603" sldId="460"/>
            <ac:picMk id="7" creationId="{C9C2CBDC-0B1A-C8AB-68F4-1F6AFDF74561}"/>
          </ac:picMkLst>
        </pc:picChg>
        <pc:picChg chg="add mod">
          <ac:chgData name="Willie Wells" userId="4019debc-6328-457f-8b3c-7c39bf4771d3" providerId="ADAL" clId="{9BFD5666-9E28-4E5C-B9A8-8D12D9421D0B}" dt="2023-01-19T13:21:17.575" v="6366" actId="1076"/>
          <ac:picMkLst>
            <pc:docMk/>
            <pc:sldMk cId="2891448603" sldId="460"/>
            <ac:picMk id="9" creationId="{C97A4123-3D95-EEC8-B71B-F68288FE242A}"/>
          </ac:picMkLst>
        </pc:picChg>
        <pc:picChg chg="mod">
          <ac:chgData name="Willie Wells" userId="4019debc-6328-457f-8b3c-7c39bf4771d3" providerId="ADAL" clId="{9BFD5666-9E28-4E5C-B9A8-8D12D9421D0B}" dt="2023-01-19T19:40:06.479" v="6466" actId="1076"/>
          <ac:picMkLst>
            <pc:docMk/>
            <pc:sldMk cId="2891448603" sldId="460"/>
            <ac:picMk id="10" creationId="{68B7285E-9C40-4ACE-9B75-6D78F6158995}"/>
          </ac:picMkLst>
        </pc:picChg>
        <pc:picChg chg="mod">
          <ac:chgData name="Willie Wells" userId="4019debc-6328-457f-8b3c-7c39bf4771d3" providerId="ADAL" clId="{9BFD5666-9E28-4E5C-B9A8-8D12D9421D0B}" dt="2023-01-19T13:10:13.529" v="6320" actId="1076"/>
          <ac:picMkLst>
            <pc:docMk/>
            <pc:sldMk cId="2891448603" sldId="460"/>
            <ac:picMk id="11" creationId="{EF3EDCE3-DA49-41F4-ADD4-2308B0E4519B}"/>
          </ac:picMkLst>
        </pc:picChg>
        <pc:picChg chg="mod">
          <ac:chgData name="Willie Wells" userId="4019debc-6328-457f-8b3c-7c39bf4771d3" providerId="ADAL" clId="{9BFD5666-9E28-4E5C-B9A8-8D12D9421D0B}" dt="2023-01-19T19:40:02.098" v="6465" actId="1076"/>
          <ac:picMkLst>
            <pc:docMk/>
            <pc:sldMk cId="2891448603" sldId="460"/>
            <ac:picMk id="12" creationId="{A936CEA3-D352-4302-A05F-DB8BD1661EA3}"/>
          </ac:picMkLst>
        </pc:picChg>
        <pc:picChg chg="add mod">
          <ac:chgData name="Willie Wells" userId="4019debc-6328-457f-8b3c-7c39bf4771d3" providerId="ADAL" clId="{9BFD5666-9E28-4E5C-B9A8-8D12D9421D0B}" dt="2023-01-19T13:21:21.178" v="6367" actId="1076"/>
          <ac:picMkLst>
            <pc:docMk/>
            <pc:sldMk cId="2891448603" sldId="460"/>
            <ac:picMk id="14" creationId="{4303A6B6-F41B-E16C-0E2A-9AE7D2D29D3B}"/>
          </ac:picMkLst>
        </pc:picChg>
        <pc:picChg chg="add del mod">
          <ac:chgData name="Willie Wells" userId="4019debc-6328-457f-8b3c-7c39bf4771d3" providerId="ADAL" clId="{9BFD5666-9E28-4E5C-B9A8-8D12D9421D0B}" dt="2023-01-19T13:19:41.971" v="6351" actId="478"/>
          <ac:picMkLst>
            <pc:docMk/>
            <pc:sldMk cId="2891448603" sldId="460"/>
            <ac:picMk id="16" creationId="{9BACFBEC-836F-6016-E615-95CA74422818}"/>
          </ac:picMkLst>
        </pc:picChg>
        <pc:picChg chg="add mod">
          <ac:chgData name="Willie Wells" userId="4019debc-6328-457f-8b3c-7c39bf4771d3" providerId="ADAL" clId="{9BFD5666-9E28-4E5C-B9A8-8D12D9421D0B}" dt="2023-01-19T13:26:18.928" v="6452" actId="1076"/>
          <ac:picMkLst>
            <pc:docMk/>
            <pc:sldMk cId="2891448603" sldId="460"/>
            <ac:picMk id="17" creationId="{7C19F0F5-D718-5373-519D-7B51DEE3DC47}"/>
          </ac:picMkLst>
        </pc:picChg>
        <pc:picChg chg="add mod">
          <ac:chgData name="Willie Wells" userId="4019debc-6328-457f-8b3c-7c39bf4771d3" providerId="ADAL" clId="{9BFD5666-9E28-4E5C-B9A8-8D12D9421D0B}" dt="2023-01-19T13:21:24.214" v="6368" actId="1076"/>
          <ac:picMkLst>
            <pc:docMk/>
            <pc:sldMk cId="2891448603" sldId="460"/>
            <ac:picMk id="1026" creationId="{A4B8604C-45F0-07E5-1262-065320C76639}"/>
          </ac:picMkLst>
        </pc:picChg>
        <pc:picChg chg="mod">
          <ac:chgData name="Willie Wells" userId="4019debc-6328-457f-8b3c-7c39bf4771d3" providerId="ADAL" clId="{9BFD5666-9E28-4E5C-B9A8-8D12D9421D0B}" dt="2023-01-19T13:09:53.340" v="6314" actId="1076"/>
          <ac:picMkLst>
            <pc:docMk/>
            <pc:sldMk cId="2891448603" sldId="460"/>
            <ac:picMk id="1028" creationId="{3D3A4B7A-3604-4337-813A-91DAA8C39797}"/>
          </ac:picMkLst>
        </pc:picChg>
        <pc:picChg chg="mod">
          <ac:chgData name="Willie Wells" userId="4019debc-6328-457f-8b3c-7c39bf4771d3" providerId="ADAL" clId="{9BFD5666-9E28-4E5C-B9A8-8D12D9421D0B}" dt="2023-01-19T13:10:00.926" v="6316" actId="1076"/>
          <ac:picMkLst>
            <pc:docMk/>
            <pc:sldMk cId="2891448603" sldId="460"/>
            <ac:picMk id="1030" creationId="{6BDE7A8B-25CC-4AA3-BE82-883A9FEEE465}"/>
          </ac:picMkLst>
        </pc:picChg>
        <pc:picChg chg="mod">
          <ac:chgData name="Willie Wells" userId="4019debc-6328-457f-8b3c-7c39bf4771d3" providerId="ADAL" clId="{9BFD5666-9E28-4E5C-B9A8-8D12D9421D0B}" dt="2023-01-19T19:39:56.538" v="6464" actId="1076"/>
          <ac:picMkLst>
            <pc:docMk/>
            <pc:sldMk cId="2891448603" sldId="460"/>
            <ac:picMk id="1033" creationId="{62C3421D-8223-4992-8991-B7AC40D0BC17}"/>
          </ac:picMkLst>
        </pc:picChg>
        <pc:picChg chg="del">
          <ac:chgData name="Willie Wells" userId="4019debc-6328-457f-8b3c-7c39bf4771d3" providerId="ADAL" clId="{9BFD5666-9E28-4E5C-B9A8-8D12D9421D0B}" dt="2023-01-19T13:10:50.083" v="6329" actId="478"/>
          <ac:picMkLst>
            <pc:docMk/>
            <pc:sldMk cId="2891448603" sldId="460"/>
            <ac:picMk id="1035" creationId="{DC9FDD15-32D3-4B58-9184-9BFDF52BA0B2}"/>
          </ac:picMkLst>
        </pc:picChg>
      </pc:sldChg>
      <pc:sldChg chg="add del">
        <pc:chgData name="Willie Wells" userId="4019debc-6328-457f-8b3c-7c39bf4771d3" providerId="ADAL" clId="{9BFD5666-9E28-4E5C-B9A8-8D12D9421D0B}" dt="2023-01-19T13:12:14.346" v="6331"/>
        <pc:sldMkLst>
          <pc:docMk/>
          <pc:sldMk cId="1481058714" sldId="461"/>
        </pc:sldMkLst>
      </pc:sldChg>
      <pc:sldChg chg="add del">
        <pc:chgData name="Willie Wells" userId="4019debc-6328-457f-8b3c-7c39bf4771d3" providerId="ADAL" clId="{9BFD5666-9E28-4E5C-B9A8-8D12D9421D0B}" dt="2023-01-19T13:12:34.765" v="6333"/>
        <pc:sldMkLst>
          <pc:docMk/>
          <pc:sldMk cId="2176455782" sldId="46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685B5C-A1C8-495E-A8E0-A3384C8D4E63}" type="doc">
      <dgm:prSet loTypeId="urn:microsoft.com/office/officeart/2005/8/layout/process4" loCatId="process" qsTypeId="urn:microsoft.com/office/officeart/2005/8/quickstyle/simple4" qsCatId="simple" csTypeId="urn:microsoft.com/office/officeart/2005/8/colors/colorful2" csCatId="colorful" phldr="1"/>
      <dgm:spPr/>
      <dgm:t>
        <a:bodyPr/>
        <a:lstStyle/>
        <a:p>
          <a:endParaRPr lang="en-US"/>
        </a:p>
      </dgm:t>
    </dgm:pt>
    <dgm:pt modelId="{B2C4CCA9-3A3E-4167-8E06-8D5DFFC2C8AF}">
      <dgm:prSet custT="1"/>
      <dgm:spPr/>
      <dgm:t>
        <a:bodyPr/>
        <a:lstStyle/>
        <a:p>
          <a:r>
            <a:rPr lang="en-US" sz="2600" b="1" dirty="0">
              <a:latin typeface="Bembo" panose="02020502050201020203" pitchFamily="18" charset="0"/>
            </a:rPr>
            <a:t>Build Upon the HBR Mission</a:t>
          </a:r>
          <a:endParaRPr lang="en-US" sz="2600" dirty="0">
            <a:latin typeface="Bembo" panose="02020502050201020203" pitchFamily="18" charset="0"/>
          </a:endParaRPr>
        </a:p>
      </dgm:t>
    </dgm:pt>
    <dgm:pt modelId="{0B85E6EE-A98C-4A60-87F0-F193365B920A}" type="parTrans" cxnId="{8CE284D0-F726-4B27-8AE6-752B8B25380A}">
      <dgm:prSet/>
      <dgm:spPr/>
      <dgm:t>
        <a:bodyPr/>
        <a:lstStyle/>
        <a:p>
          <a:endParaRPr lang="en-US"/>
        </a:p>
      </dgm:t>
    </dgm:pt>
    <dgm:pt modelId="{12D0F4E8-D20C-40D0-9A08-DFE0D51E650A}" type="sibTrans" cxnId="{8CE284D0-F726-4B27-8AE6-752B8B25380A}">
      <dgm:prSet/>
      <dgm:spPr/>
      <dgm:t>
        <a:bodyPr/>
        <a:lstStyle/>
        <a:p>
          <a:endParaRPr lang="en-US"/>
        </a:p>
      </dgm:t>
    </dgm:pt>
    <dgm:pt modelId="{BB37692B-D974-43A1-9E4E-5A6B369F1980}">
      <dgm:prSet custT="1"/>
      <dgm:spPr/>
      <dgm:t>
        <a:bodyPr/>
        <a:lstStyle/>
        <a:p>
          <a:pPr algn="l"/>
          <a:r>
            <a:rPr lang="en-US" sz="2400" dirty="0">
              <a:latin typeface="Bembo" panose="02020502050201020203" pitchFamily="18" charset="0"/>
            </a:rPr>
            <a:t>“</a:t>
          </a:r>
          <a:r>
            <a:rPr lang="en-US" sz="2000" dirty="0">
              <a:latin typeface="Bembo" panose="02020502050201020203" pitchFamily="18" charset="0"/>
            </a:rPr>
            <a:t>To develop, share and promote best practices that improve industry performance in areas of </a:t>
          </a:r>
          <a:r>
            <a:rPr lang="en-US" sz="2000" u="sng" dirty="0">
              <a:latin typeface="Bembo" panose="02020502050201020203" pitchFamily="18" charset="0"/>
            </a:rPr>
            <a:t>safety, health, environment, workforce skills, work quality, productivity and costs</a:t>
          </a:r>
          <a:r>
            <a:rPr lang="en-US" sz="2000" dirty="0">
              <a:latin typeface="Bembo" panose="02020502050201020203" pitchFamily="18" charset="0"/>
            </a:rPr>
            <a:t>.”</a:t>
          </a:r>
        </a:p>
      </dgm:t>
    </dgm:pt>
    <dgm:pt modelId="{A7F455FE-3B3C-4B5F-AA85-BCF6EEE0DB53}" type="parTrans" cxnId="{086CF696-AB24-4C58-9B38-01EFCA45AF39}">
      <dgm:prSet/>
      <dgm:spPr/>
      <dgm:t>
        <a:bodyPr/>
        <a:lstStyle/>
        <a:p>
          <a:endParaRPr lang="en-US"/>
        </a:p>
      </dgm:t>
    </dgm:pt>
    <dgm:pt modelId="{05C7D04B-432B-4B23-95EC-141350024BA4}" type="sibTrans" cxnId="{086CF696-AB24-4C58-9B38-01EFCA45AF39}">
      <dgm:prSet/>
      <dgm:spPr/>
      <dgm:t>
        <a:bodyPr/>
        <a:lstStyle/>
        <a:p>
          <a:endParaRPr lang="en-US"/>
        </a:p>
      </dgm:t>
    </dgm:pt>
    <dgm:pt modelId="{6987B3AA-CD01-4608-8E27-DD370ADBE651}" type="pres">
      <dgm:prSet presAssocID="{B7685B5C-A1C8-495E-A8E0-A3384C8D4E63}" presName="Name0" presStyleCnt="0">
        <dgm:presLayoutVars>
          <dgm:dir/>
          <dgm:animLvl val="lvl"/>
          <dgm:resizeHandles val="exact"/>
        </dgm:presLayoutVars>
      </dgm:prSet>
      <dgm:spPr/>
      <dgm:t>
        <a:bodyPr/>
        <a:lstStyle/>
        <a:p>
          <a:endParaRPr lang="en-US"/>
        </a:p>
      </dgm:t>
    </dgm:pt>
    <dgm:pt modelId="{BB255875-245E-407D-9CF2-2935E7CFA041}" type="pres">
      <dgm:prSet presAssocID="{BB37692B-D974-43A1-9E4E-5A6B369F1980}" presName="boxAndChildren" presStyleCnt="0"/>
      <dgm:spPr/>
    </dgm:pt>
    <dgm:pt modelId="{C697404D-62DA-4348-8D45-2435375FAE65}" type="pres">
      <dgm:prSet presAssocID="{BB37692B-D974-43A1-9E4E-5A6B369F1980}" presName="parentTextBox" presStyleLbl="node1" presStyleIdx="0" presStyleCnt="2" custLinFactNeighborY="5077"/>
      <dgm:spPr/>
      <dgm:t>
        <a:bodyPr/>
        <a:lstStyle/>
        <a:p>
          <a:endParaRPr lang="en-US"/>
        </a:p>
      </dgm:t>
    </dgm:pt>
    <dgm:pt modelId="{DE551238-3F27-4998-AEBB-33E661692E52}" type="pres">
      <dgm:prSet presAssocID="{12D0F4E8-D20C-40D0-9A08-DFE0D51E650A}" presName="sp" presStyleCnt="0"/>
      <dgm:spPr/>
    </dgm:pt>
    <dgm:pt modelId="{54863E5B-2090-4B38-BB1D-AEDE1F8DB693}" type="pres">
      <dgm:prSet presAssocID="{B2C4CCA9-3A3E-4167-8E06-8D5DFFC2C8AF}" presName="arrowAndChildren" presStyleCnt="0"/>
      <dgm:spPr/>
    </dgm:pt>
    <dgm:pt modelId="{4A5EABA9-7DB3-496C-BC63-376C281F675C}" type="pres">
      <dgm:prSet presAssocID="{B2C4CCA9-3A3E-4167-8E06-8D5DFFC2C8AF}" presName="parentTextArrow" presStyleLbl="node1" presStyleIdx="1" presStyleCnt="2" custLinFactNeighborY="-74"/>
      <dgm:spPr/>
      <dgm:t>
        <a:bodyPr/>
        <a:lstStyle/>
        <a:p>
          <a:endParaRPr lang="en-US"/>
        </a:p>
      </dgm:t>
    </dgm:pt>
  </dgm:ptLst>
  <dgm:cxnLst>
    <dgm:cxn modelId="{086CF696-AB24-4C58-9B38-01EFCA45AF39}" srcId="{B7685B5C-A1C8-495E-A8E0-A3384C8D4E63}" destId="{BB37692B-D974-43A1-9E4E-5A6B369F1980}" srcOrd="1" destOrd="0" parTransId="{A7F455FE-3B3C-4B5F-AA85-BCF6EEE0DB53}" sibTransId="{05C7D04B-432B-4B23-95EC-141350024BA4}"/>
    <dgm:cxn modelId="{FA6ECCB4-F4D1-4C00-8E6C-035ED892BBAA}" type="presOf" srcId="{BB37692B-D974-43A1-9E4E-5A6B369F1980}" destId="{C697404D-62DA-4348-8D45-2435375FAE65}" srcOrd="0" destOrd="0" presId="urn:microsoft.com/office/officeart/2005/8/layout/process4"/>
    <dgm:cxn modelId="{BC607A21-76DF-4E70-B4F7-D3F2482D7F98}" type="presOf" srcId="{B2C4CCA9-3A3E-4167-8E06-8D5DFFC2C8AF}" destId="{4A5EABA9-7DB3-496C-BC63-376C281F675C}" srcOrd="0" destOrd="0" presId="urn:microsoft.com/office/officeart/2005/8/layout/process4"/>
    <dgm:cxn modelId="{8CE284D0-F726-4B27-8AE6-752B8B25380A}" srcId="{B7685B5C-A1C8-495E-A8E0-A3384C8D4E63}" destId="{B2C4CCA9-3A3E-4167-8E06-8D5DFFC2C8AF}" srcOrd="0" destOrd="0" parTransId="{0B85E6EE-A98C-4A60-87F0-F193365B920A}" sibTransId="{12D0F4E8-D20C-40D0-9A08-DFE0D51E650A}"/>
    <dgm:cxn modelId="{31238894-609C-428F-8938-C527CD3EBB2E}" type="presOf" srcId="{B7685B5C-A1C8-495E-A8E0-A3384C8D4E63}" destId="{6987B3AA-CD01-4608-8E27-DD370ADBE651}" srcOrd="0" destOrd="0" presId="urn:microsoft.com/office/officeart/2005/8/layout/process4"/>
    <dgm:cxn modelId="{DF58DF82-6965-4D81-9C4D-9E99D3416485}" type="presParOf" srcId="{6987B3AA-CD01-4608-8E27-DD370ADBE651}" destId="{BB255875-245E-407D-9CF2-2935E7CFA041}" srcOrd="0" destOrd="0" presId="urn:microsoft.com/office/officeart/2005/8/layout/process4"/>
    <dgm:cxn modelId="{D4C04B45-AAD2-4784-8A06-D5DE6C126782}" type="presParOf" srcId="{BB255875-245E-407D-9CF2-2935E7CFA041}" destId="{C697404D-62DA-4348-8D45-2435375FAE65}" srcOrd="0" destOrd="0" presId="urn:microsoft.com/office/officeart/2005/8/layout/process4"/>
    <dgm:cxn modelId="{E5E46507-AACB-47BF-8FBC-7909F70A3899}" type="presParOf" srcId="{6987B3AA-CD01-4608-8E27-DD370ADBE651}" destId="{DE551238-3F27-4998-AEBB-33E661692E52}" srcOrd="1" destOrd="0" presId="urn:microsoft.com/office/officeart/2005/8/layout/process4"/>
    <dgm:cxn modelId="{48010267-F2CD-4FDD-919A-9F618D407320}" type="presParOf" srcId="{6987B3AA-CD01-4608-8E27-DD370ADBE651}" destId="{54863E5B-2090-4B38-BB1D-AEDE1F8DB693}" srcOrd="2" destOrd="0" presId="urn:microsoft.com/office/officeart/2005/8/layout/process4"/>
    <dgm:cxn modelId="{7BDAD726-E0DA-4179-A57E-63681898718D}" type="presParOf" srcId="{54863E5B-2090-4B38-BB1D-AEDE1F8DB693}" destId="{4A5EABA9-7DB3-496C-BC63-376C281F675C}"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1C527A-B5C9-46A3-9446-7B75949FD116}" type="doc">
      <dgm:prSet loTypeId="urn:microsoft.com/office/officeart/2016/7/layout/VerticalSolidActionList" loCatId="List" qsTypeId="urn:microsoft.com/office/officeart/2005/8/quickstyle/simple3" qsCatId="simple" csTypeId="urn:microsoft.com/office/officeart/2005/8/colors/colorful2" csCatId="colorful" phldr="1"/>
      <dgm:spPr/>
      <dgm:t>
        <a:bodyPr/>
        <a:lstStyle/>
        <a:p>
          <a:endParaRPr lang="en-US"/>
        </a:p>
      </dgm:t>
    </dgm:pt>
    <dgm:pt modelId="{2FDBD03A-8FE1-46FC-B5AC-10310DD467DB}">
      <dgm:prSet/>
      <dgm:spPr/>
      <dgm:t>
        <a:bodyPr/>
        <a:lstStyle/>
        <a:p>
          <a:r>
            <a:rPr lang="en-US">
              <a:latin typeface="Cambria" panose="02040503050406030204" pitchFamily="18" charset="0"/>
              <a:ea typeface="Cambria" panose="02040503050406030204" pitchFamily="18" charset="0"/>
            </a:rPr>
            <a:t>Team</a:t>
          </a:r>
        </a:p>
      </dgm:t>
    </dgm:pt>
    <dgm:pt modelId="{72767615-CBDA-478B-A54E-D2F2A6619289}" type="parTrans" cxnId="{1B3D8F7C-6AF4-416D-A45D-1345BA4FEEA0}">
      <dgm:prSet/>
      <dgm:spPr/>
      <dgm:t>
        <a:bodyPr/>
        <a:lstStyle/>
        <a:p>
          <a:endParaRPr lang="en-US">
            <a:latin typeface="Cambria" panose="02040503050406030204" pitchFamily="18" charset="0"/>
            <a:ea typeface="Cambria" panose="02040503050406030204" pitchFamily="18" charset="0"/>
          </a:endParaRPr>
        </a:p>
      </dgm:t>
    </dgm:pt>
    <dgm:pt modelId="{2437674A-750D-4733-BCE1-603EF305ED54}" type="sibTrans" cxnId="{1B3D8F7C-6AF4-416D-A45D-1345BA4FEEA0}">
      <dgm:prSet/>
      <dgm:spPr/>
      <dgm:t>
        <a:bodyPr/>
        <a:lstStyle/>
        <a:p>
          <a:endParaRPr lang="en-US">
            <a:latin typeface="Cambria" panose="02040503050406030204" pitchFamily="18" charset="0"/>
            <a:ea typeface="Cambria" panose="02040503050406030204" pitchFamily="18" charset="0"/>
          </a:endParaRPr>
        </a:p>
      </dgm:t>
    </dgm:pt>
    <dgm:pt modelId="{38ECBEC1-929A-45AC-8373-F140D3634837}">
      <dgm:prSet/>
      <dgm:spPr/>
      <dgm:t>
        <a:bodyPr/>
        <a:lstStyle/>
        <a:p>
          <a:r>
            <a:rPr lang="en-US" dirty="0">
              <a:latin typeface="Cambria" panose="02040503050406030204" pitchFamily="18" charset="0"/>
              <a:ea typeface="Cambria" panose="02040503050406030204" pitchFamily="18" charset="0"/>
            </a:rPr>
            <a:t>Team Leader evaluates Section 1.  It’s an overview of all company programs.</a:t>
          </a:r>
        </a:p>
      </dgm:t>
    </dgm:pt>
    <dgm:pt modelId="{81156512-7045-40A2-B34E-4E9F30C3A6BE}" type="parTrans" cxnId="{BC42953E-EBA6-4E6C-BB21-482C616096A2}">
      <dgm:prSet/>
      <dgm:spPr/>
      <dgm:t>
        <a:bodyPr/>
        <a:lstStyle/>
        <a:p>
          <a:endParaRPr lang="en-US">
            <a:latin typeface="Cambria" panose="02040503050406030204" pitchFamily="18" charset="0"/>
            <a:ea typeface="Cambria" panose="02040503050406030204" pitchFamily="18" charset="0"/>
          </a:endParaRPr>
        </a:p>
      </dgm:t>
    </dgm:pt>
    <dgm:pt modelId="{92537551-5DB7-452C-818F-B40BFFC60BD7}" type="sibTrans" cxnId="{BC42953E-EBA6-4E6C-BB21-482C616096A2}">
      <dgm:prSet/>
      <dgm:spPr/>
      <dgm:t>
        <a:bodyPr/>
        <a:lstStyle/>
        <a:p>
          <a:endParaRPr lang="en-US">
            <a:latin typeface="Cambria" panose="02040503050406030204" pitchFamily="18" charset="0"/>
            <a:ea typeface="Cambria" panose="02040503050406030204" pitchFamily="18" charset="0"/>
          </a:endParaRPr>
        </a:p>
      </dgm:t>
    </dgm:pt>
    <dgm:pt modelId="{33F5CD60-EB65-4ADC-A928-9E57A36D03C4}">
      <dgm:prSet/>
      <dgm:spPr/>
      <dgm:t>
        <a:bodyPr/>
        <a:lstStyle/>
        <a:p>
          <a:r>
            <a:rPr lang="en-US">
              <a:latin typeface="Cambria" panose="02040503050406030204" pitchFamily="18" charset="0"/>
              <a:ea typeface="Cambria" panose="02040503050406030204" pitchFamily="18" charset="0"/>
            </a:rPr>
            <a:t>Assign</a:t>
          </a:r>
        </a:p>
      </dgm:t>
    </dgm:pt>
    <dgm:pt modelId="{C87CD778-59E5-4EBE-8349-CD91F8299D0F}" type="parTrans" cxnId="{DC34CBFC-CA00-415D-BF86-7951AEA21CBC}">
      <dgm:prSet/>
      <dgm:spPr/>
      <dgm:t>
        <a:bodyPr/>
        <a:lstStyle/>
        <a:p>
          <a:endParaRPr lang="en-US">
            <a:latin typeface="Cambria" panose="02040503050406030204" pitchFamily="18" charset="0"/>
            <a:ea typeface="Cambria" panose="02040503050406030204" pitchFamily="18" charset="0"/>
          </a:endParaRPr>
        </a:p>
      </dgm:t>
    </dgm:pt>
    <dgm:pt modelId="{621F202E-D3E6-499A-9E58-7A3A7D695031}" type="sibTrans" cxnId="{DC34CBFC-CA00-415D-BF86-7951AEA21CBC}">
      <dgm:prSet/>
      <dgm:spPr/>
      <dgm:t>
        <a:bodyPr/>
        <a:lstStyle/>
        <a:p>
          <a:endParaRPr lang="en-US">
            <a:latin typeface="Cambria" panose="02040503050406030204" pitchFamily="18" charset="0"/>
            <a:ea typeface="Cambria" panose="02040503050406030204" pitchFamily="18" charset="0"/>
          </a:endParaRPr>
        </a:p>
      </dgm:t>
    </dgm:pt>
    <dgm:pt modelId="{960B22B5-732B-4E07-B2FB-33F8E8EF8741}">
      <dgm:prSet/>
      <dgm:spPr/>
      <dgm:t>
        <a:bodyPr/>
        <a:lstStyle/>
        <a:p>
          <a:r>
            <a:rPr lang="en-US" dirty="0">
              <a:latin typeface="Cambria" panose="02040503050406030204" pitchFamily="18" charset="0"/>
              <a:ea typeface="Cambria" panose="02040503050406030204" pitchFamily="18" charset="0"/>
            </a:rPr>
            <a:t>Assign the remaining sections to team members based on their expertise. Keep track using form.</a:t>
          </a:r>
        </a:p>
      </dgm:t>
    </dgm:pt>
    <dgm:pt modelId="{29B82906-0857-4F1D-B61A-D64ABBBA2E37}" type="parTrans" cxnId="{FC2FF0EE-FE8B-4FFC-88FB-7F99584BCD0D}">
      <dgm:prSet/>
      <dgm:spPr/>
      <dgm:t>
        <a:bodyPr/>
        <a:lstStyle/>
        <a:p>
          <a:endParaRPr lang="en-US">
            <a:latin typeface="Cambria" panose="02040503050406030204" pitchFamily="18" charset="0"/>
            <a:ea typeface="Cambria" panose="02040503050406030204" pitchFamily="18" charset="0"/>
          </a:endParaRPr>
        </a:p>
      </dgm:t>
    </dgm:pt>
    <dgm:pt modelId="{CFCECE7E-1640-4668-9E88-6D24E2D382F1}" type="sibTrans" cxnId="{FC2FF0EE-FE8B-4FFC-88FB-7F99584BCD0D}">
      <dgm:prSet/>
      <dgm:spPr/>
      <dgm:t>
        <a:bodyPr/>
        <a:lstStyle/>
        <a:p>
          <a:endParaRPr lang="en-US">
            <a:latin typeface="Cambria" panose="02040503050406030204" pitchFamily="18" charset="0"/>
            <a:ea typeface="Cambria" panose="02040503050406030204" pitchFamily="18" charset="0"/>
          </a:endParaRPr>
        </a:p>
      </dgm:t>
    </dgm:pt>
    <dgm:pt modelId="{91D4AF41-8260-413F-946C-6E33D4E65741}">
      <dgm:prSet/>
      <dgm:spPr/>
      <dgm:t>
        <a:bodyPr/>
        <a:lstStyle/>
        <a:p>
          <a:r>
            <a:rPr lang="en-US">
              <a:latin typeface="Cambria" panose="02040503050406030204" pitchFamily="18" charset="0"/>
              <a:ea typeface="Cambria" panose="02040503050406030204" pitchFamily="18" charset="0"/>
            </a:rPr>
            <a:t>Establish</a:t>
          </a:r>
        </a:p>
      </dgm:t>
    </dgm:pt>
    <dgm:pt modelId="{BFC2DE34-023C-4BEA-988D-A9C58CD1F7EE}" type="parTrans" cxnId="{C912A34B-6EDD-4E43-98F6-3536D0E15FC5}">
      <dgm:prSet/>
      <dgm:spPr/>
      <dgm:t>
        <a:bodyPr/>
        <a:lstStyle/>
        <a:p>
          <a:endParaRPr lang="en-US">
            <a:latin typeface="Cambria" panose="02040503050406030204" pitchFamily="18" charset="0"/>
            <a:ea typeface="Cambria" panose="02040503050406030204" pitchFamily="18" charset="0"/>
          </a:endParaRPr>
        </a:p>
      </dgm:t>
    </dgm:pt>
    <dgm:pt modelId="{4250FC63-B955-48AE-BDDF-2BD523724A41}" type="sibTrans" cxnId="{C912A34B-6EDD-4E43-98F6-3536D0E15FC5}">
      <dgm:prSet/>
      <dgm:spPr/>
      <dgm:t>
        <a:bodyPr/>
        <a:lstStyle/>
        <a:p>
          <a:endParaRPr lang="en-US">
            <a:latin typeface="Cambria" panose="02040503050406030204" pitchFamily="18" charset="0"/>
            <a:ea typeface="Cambria" panose="02040503050406030204" pitchFamily="18" charset="0"/>
          </a:endParaRPr>
        </a:p>
      </dgm:t>
    </dgm:pt>
    <dgm:pt modelId="{4EB256E6-1F8D-44EB-9367-496C74D1C9DB}">
      <dgm:prSet/>
      <dgm:spPr/>
      <dgm:t>
        <a:bodyPr/>
        <a:lstStyle/>
        <a:p>
          <a:r>
            <a:rPr lang="en-US" dirty="0">
              <a:latin typeface="Cambria" panose="02040503050406030204" pitchFamily="18" charset="0"/>
              <a:ea typeface="Cambria" panose="02040503050406030204" pitchFamily="18" charset="0"/>
            </a:rPr>
            <a:t>Establish the scoring guidelines and be consistent through all audits.</a:t>
          </a:r>
        </a:p>
      </dgm:t>
    </dgm:pt>
    <dgm:pt modelId="{38A43909-DC3B-4570-B15B-26E64C0D1B43}" type="parTrans" cxnId="{8D397AB8-DFBA-41BC-9118-85CE172EC2FF}">
      <dgm:prSet/>
      <dgm:spPr/>
      <dgm:t>
        <a:bodyPr/>
        <a:lstStyle/>
        <a:p>
          <a:endParaRPr lang="en-US">
            <a:latin typeface="Cambria" panose="02040503050406030204" pitchFamily="18" charset="0"/>
            <a:ea typeface="Cambria" panose="02040503050406030204" pitchFamily="18" charset="0"/>
          </a:endParaRPr>
        </a:p>
      </dgm:t>
    </dgm:pt>
    <dgm:pt modelId="{B8674AB3-0430-44D7-8748-1650BB01ED60}" type="sibTrans" cxnId="{8D397AB8-DFBA-41BC-9118-85CE172EC2FF}">
      <dgm:prSet/>
      <dgm:spPr/>
      <dgm:t>
        <a:bodyPr/>
        <a:lstStyle/>
        <a:p>
          <a:endParaRPr lang="en-US">
            <a:latin typeface="Cambria" panose="02040503050406030204" pitchFamily="18" charset="0"/>
            <a:ea typeface="Cambria" panose="02040503050406030204" pitchFamily="18" charset="0"/>
          </a:endParaRPr>
        </a:p>
      </dgm:t>
    </dgm:pt>
    <dgm:pt modelId="{66B8CD93-EFE3-474B-95DC-DB138F32A676}" type="pres">
      <dgm:prSet presAssocID="{8A1C527A-B5C9-46A3-9446-7B75949FD116}" presName="Name0" presStyleCnt="0">
        <dgm:presLayoutVars>
          <dgm:dir/>
          <dgm:animLvl val="lvl"/>
          <dgm:resizeHandles val="exact"/>
        </dgm:presLayoutVars>
      </dgm:prSet>
      <dgm:spPr/>
      <dgm:t>
        <a:bodyPr/>
        <a:lstStyle/>
        <a:p>
          <a:endParaRPr lang="en-US"/>
        </a:p>
      </dgm:t>
    </dgm:pt>
    <dgm:pt modelId="{A0FF7395-14BF-4D31-978E-E827639F9A90}" type="pres">
      <dgm:prSet presAssocID="{2FDBD03A-8FE1-46FC-B5AC-10310DD467DB}" presName="linNode" presStyleCnt="0"/>
      <dgm:spPr/>
    </dgm:pt>
    <dgm:pt modelId="{EB641728-6FBA-495D-ABDA-A80BE661F938}" type="pres">
      <dgm:prSet presAssocID="{2FDBD03A-8FE1-46FC-B5AC-10310DD467DB}" presName="parentText" presStyleLbl="alignNode1" presStyleIdx="0" presStyleCnt="3">
        <dgm:presLayoutVars>
          <dgm:chMax val="1"/>
          <dgm:bulletEnabled/>
        </dgm:presLayoutVars>
      </dgm:prSet>
      <dgm:spPr/>
      <dgm:t>
        <a:bodyPr/>
        <a:lstStyle/>
        <a:p>
          <a:endParaRPr lang="en-US"/>
        </a:p>
      </dgm:t>
    </dgm:pt>
    <dgm:pt modelId="{49386012-355F-4057-8E85-ED0AFEC75107}" type="pres">
      <dgm:prSet presAssocID="{2FDBD03A-8FE1-46FC-B5AC-10310DD467DB}" presName="descendantText" presStyleLbl="alignAccFollowNode1" presStyleIdx="0" presStyleCnt="3">
        <dgm:presLayoutVars>
          <dgm:bulletEnabled/>
        </dgm:presLayoutVars>
      </dgm:prSet>
      <dgm:spPr/>
      <dgm:t>
        <a:bodyPr/>
        <a:lstStyle/>
        <a:p>
          <a:endParaRPr lang="en-US"/>
        </a:p>
      </dgm:t>
    </dgm:pt>
    <dgm:pt modelId="{AC06E5D9-01CD-4DA5-969D-B329055E9D69}" type="pres">
      <dgm:prSet presAssocID="{2437674A-750D-4733-BCE1-603EF305ED54}" presName="sp" presStyleCnt="0"/>
      <dgm:spPr/>
    </dgm:pt>
    <dgm:pt modelId="{4B1CCD37-72AE-4B6B-A70F-CF6D89AADF38}" type="pres">
      <dgm:prSet presAssocID="{33F5CD60-EB65-4ADC-A928-9E57A36D03C4}" presName="linNode" presStyleCnt="0"/>
      <dgm:spPr/>
    </dgm:pt>
    <dgm:pt modelId="{E7F21FDA-7491-40DA-BE19-BC5ECB83C2CA}" type="pres">
      <dgm:prSet presAssocID="{33F5CD60-EB65-4ADC-A928-9E57A36D03C4}" presName="parentText" presStyleLbl="alignNode1" presStyleIdx="1" presStyleCnt="3">
        <dgm:presLayoutVars>
          <dgm:chMax val="1"/>
          <dgm:bulletEnabled/>
        </dgm:presLayoutVars>
      </dgm:prSet>
      <dgm:spPr/>
      <dgm:t>
        <a:bodyPr/>
        <a:lstStyle/>
        <a:p>
          <a:endParaRPr lang="en-US"/>
        </a:p>
      </dgm:t>
    </dgm:pt>
    <dgm:pt modelId="{FDD0B460-A392-4BFB-A993-1DE1A094F0C5}" type="pres">
      <dgm:prSet presAssocID="{33F5CD60-EB65-4ADC-A928-9E57A36D03C4}" presName="descendantText" presStyleLbl="alignAccFollowNode1" presStyleIdx="1" presStyleCnt="3">
        <dgm:presLayoutVars>
          <dgm:bulletEnabled/>
        </dgm:presLayoutVars>
      </dgm:prSet>
      <dgm:spPr/>
      <dgm:t>
        <a:bodyPr/>
        <a:lstStyle/>
        <a:p>
          <a:endParaRPr lang="en-US"/>
        </a:p>
      </dgm:t>
    </dgm:pt>
    <dgm:pt modelId="{58BC1A8D-E5D0-48D5-B1D8-4C7D0AA3AB04}" type="pres">
      <dgm:prSet presAssocID="{621F202E-D3E6-499A-9E58-7A3A7D695031}" presName="sp" presStyleCnt="0"/>
      <dgm:spPr/>
    </dgm:pt>
    <dgm:pt modelId="{0550B0ED-DAF8-43D6-8197-03FA8BE7757C}" type="pres">
      <dgm:prSet presAssocID="{91D4AF41-8260-413F-946C-6E33D4E65741}" presName="linNode" presStyleCnt="0"/>
      <dgm:spPr/>
    </dgm:pt>
    <dgm:pt modelId="{5018DC70-EC05-472A-8EE0-F1E2BD602320}" type="pres">
      <dgm:prSet presAssocID="{91D4AF41-8260-413F-946C-6E33D4E65741}" presName="parentText" presStyleLbl="alignNode1" presStyleIdx="2" presStyleCnt="3">
        <dgm:presLayoutVars>
          <dgm:chMax val="1"/>
          <dgm:bulletEnabled/>
        </dgm:presLayoutVars>
      </dgm:prSet>
      <dgm:spPr/>
      <dgm:t>
        <a:bodyPr/>
        <a:lstStyle/>
        <a:p>
          <a:endParaRPr lang="en-US"/>
        </a:p>
      </dgm:t>
    </dgm:pt>
    <dgm:pt modelId="{3E61564C-CE96-478D-8D6C-C8F16187B6D6}" type="pres">
      <dgm:prSet presAssocID="{91D4AF41-8260-413F-946C-6E33D4E65741}" presName="descendantText" presStyleLbl="alignAccFollowNode1" presStyleIdx="2" presStyleCnt="3">
        <dgm:presLayoutVars>
          <dgm:bulletEnabled/>
        </dgm:presLayoutVars>
      </dgm:prSet>
      <dgm:spPr/>
      <dgm:t>
        <a:bodyPr/>
        <a:lstStyle/>
        <a:p>
          <a:endParaRPr lang="en-US"/>
        </a:p>
      </dgm:t>
    </dgm:pt>
  </dgm:ptLst>
  <dgm:cxnLst>
    <dgm:cxn modelId="{06ADAA7F-D316-45F5-8000-085D56FD4366}" type="presOf" srcId="{33F5CD60-EB65-4ADC-A928-9E57A36D03C4}" destId="{E7F21FDA-7491-40DA-BE19-BC5ECB83C2CA}" srcOrd="0" destOrd="0" presId="urn:microsoft.com/office/officeart/2016/7/layout/VerticalSolidActionList"/>
    <dgm:cxn modelId="{CD1232AA-1F89-4091-9425-76446FF9F3E2}" type="presOf" srcId="{38ECBEC1-929A-45AC-8373-F140D3634837}" destId="{49386012-355F-4057-8E85-ED0AFEC75107}" srcOrd="0" destOrd="0" presId="urn:microsoft.com/office/officeart/2016/7/layout/VerticalSolidActionList"/>
    <dgm:cxn modelId="{8D581C99-4AA2-43AA-ADE4-4FC45296E77F}" type="presOf" srcId="{91D4AF41-8260-413F-946C-6E33D4E65741}" destId="{5018DC70-EC05-472A-8EE0-F1E2BD602320}" srcOrd="0" destOrd="0" presId="urn:microsoft.com/office/officeart/2016/7/layout/VerticalSolidActionList"/>
    <dgm:cxn modelId="{CDBF3281-72C6-41E2-B3A3-E3FFAB26ED5B}" type="presOf" srcId="{2FDBD03A-8FE1-46FC-B5AC-10310DD467DB}" destId="{EB641728-6FBA-495D-ABDA-A80BE661F938}" srcOrd="0" destOrd="0" presId="urn:microsoft.com/office/officeart/2016/7/layout/VerticalSolidActionList"/>
    <dgm:cxn modelId="{DC34CBFC-CA00-415D-BF86-7951AEA21CBC}" srcId="{8A1C527A-B5C9-46A3-9446-7B75949FD116}" destId="{33F5CD60-EB65-4ADC-A928-9E57A36D03C4}" srcOrd="1" destOrd="0" parTransId="{C87CD778-59E5-4EBE-8349-CD91F8299D0F}" sibTransId="{621F202E-D3E6-499A-9E58-7A3A7D695031}"/>
    <dgm:cxn modelId="{C912A34B-6EDD-4E43-98F6-3536D0E15FC5}" srcId="{8A1C527A-B5C9-46A3-9446-7B75949FD116}" destId="{91D4AF41-8260-413F-946C-6E33D4E65741}" srcOrd="2" destOrd="0" parTransId="{BFC2DE34-023C-4BEA-988D-A9C58CD1F7EE}" sibTransId="{4250FC63-B955-48AE-BDDF-2BD523724A41}"/>
    <dgm:cxn modelId="{988AAC2D-9BA9-4DD3-9D8D-770F53DE9E17}" type="presOf" srcId="{4EB256E6-1F8D-44EB-9367-496C74D1C9DB}" destId="{3E61564C-CE96-478D-8D6C-C8F16187B6D6}" srcOrd="0" destOrd="0" presId="urn:microsoft.com/office/officeart/2016/7/layout/VerticalSolidActionList"/>
    <dgm:cxn modelId="{7D1228AF-534F-4492-B5B6-49AB57FD52F1}" type="presOf" srcId="{960B22B5-732B-4E07-B2FB-33F8E8EF8741}" destId="{FDD0B460-A392-4BFB-A993-1DE1A094F0C5}" srcOrd="0" destOrd="0" presId="urn:microsoft.com/office/officeart/2016/7/layout/VerticalSolidActionList"/>
    <dgm:cxn modelId="{BC42953E-EBA6-4E6C-BB21-482C616096A2}" srcId="{2FDBD03A-8FE1-46FC-B5AC-10310DD467DB}" destId="{38ECBEC1-929A-45AC-8373-F140D3634837}" srcOrd="0" destOrd="0" parTransId="{81156512-7045-40A2-B34E-4E9F30C3A6BE}" sibTransId="{92537551-5DB7-452C-818F-B40BFFC60BD7}"/>
    <dgm:cxn modelId="{8D397AB8-DFBA-41BC-9118-85CE172EC2FF}" srcId="{91D4AF41-8260-413F-946C-6E33D4E65741}" destId="{4EB256E6-1F8D-44EB-9367-496C74D1C9DB}" srcOrd="0" destOrd="0" parTransId="{38A43909-DC3B-4570-B15B-26E64C0D1B43}" sibTransId="{B8674AB3-0430-44D7-8748-1650BB01ED60}"/>
    <dgm:cxn modelId="{83342787-2231-475D-8A84-7FAE6E35F01D}" type="presOf" srcId="{8A1C527A-B5C9-46A3-9446-7B75949FD116}" destId="{66B8CD93-EFE3-474B-95DC-DB138F32A676}" srcOrd="0" destOrd="0" presId="urn:microsoft.com/office/officeart/2016/7/layout/VerticalSolidActionList"/>
    <dgm:cxn modelId="{FC2FF0EE-FE8B-4FFC-88FB-7F99584BCD0D}" srcId="{33F5CD60-EB65-4ADC-A928-9E57A36D03C4}" destId="{960B22B5-732B-4E07-B2FB-33F8E8EF8741}" srcOrd="0" destOrd="0" parTransId="{29B82906-0857-4F1D-B61A-D64ABBBA2E37}" sibTransId="{CFCECE7E-1640-4668-9E88-6D24E2D382F1}"/>
    <dgm:cxn modelId="{1B3D8F7C-6AF4-416D-A45D-1345BA4FEEA0}" srcId="{8A1C527A-B5C9-46A3-9446-7B75949FD116}" destId="{2FDBD03A-8FE1-46FC-B5AC-10310DD467DB}" srcOrd="0" destOrd="0" parTransId="{72767615-CBDA-478B-A54E-D2F2A6619289}" sibTransId="{2437674A-750D-4733-BCE1-603EF305ED54}"/>
    <dgm:cxn modelId="{1E7BB203-3EE8-4AF4-B584-B3FDCF458D50}" type="presParOf" srcId="{66B8CD93-EFE3-474B-95DC-DB138F32A676}" destId="{A0FF7395-14BF-4D31-978E-E827639F9A90}" srcOrd="0" destOrd="0" presId="urn:microsoft.com/office/officeart/2016/7/layout/VerticalSolidActionList"/>
    <dgm:cxn modelId="{000EEF11-653A-4243-813E-B11CEF14BDDB}" type="presParOf" srcId="{A0FF7395-14BF-4D31-978E-E827639F9A90}" destId="{EB641728-6FBA-495D-ABDA-A80BE661F938}" srcOrd="0" destOrd="0" presId="urn:microsoft.com/office/officeart/2016/7/layout/VerticalSolidActionList"/>
    <dgm:cxn modelId="{F533ECA1-33D4-41FD-A004-182A78DFD0E3}" type="presParOf" srcId="{A0FF7395-14BF-4D31-978E-E827639F9A90}" destId="{49386012-355F-4057-8E85-ED0AFEC75107}" srcOrd="1" destOrd="0" presId="urn:microsoft.com/office/officeart/2016/7/layout/VerticalSolidActionList"/>
    <dgm:cxn modelId="{18A566A9-4CDF-4A6A-BA03-5760E4D75B05}" type="presParOf" srcId="{66B8CD93-EFE3-474B-95DC-DB138F32A676}" destId="{AC06E5D9-01CD-4DA5-969D-B329055E9D69}" srcOrd="1" destOrd="0" presId="urn:microsoft.com/office/officeart/2016/7/layout/VerticalSolidActionList"/>
    <dgm:cxn modelId="{1B3C4B60-0DD3-4AE8-BF5F-CE8BA321C634}" type="presParOf" srcId="{66B8CD93-EFE3-474B-95DC-DB138F32A676}" destId="{4B1CCD37-72AE-4B6B-A70F-CF6D89AADF38}" srcOrd="2" destOrd="0" presId="urn:microsoft.com/office/officeart/2016/7/layout/VerticalSolidActionList"/>
    <dgm:cxn modelId="{D5442CBF-9A35-4FB1-8A89-25370A04E13C}" type="presParOf" srcId="{4B1CCD37-72AE-4B6B-A70F-CF6D89AADF38}" destId="{E7F21FDA-7491-40DA-BE19-BC5ECB83C2CA}" srcOrd="0" destOrd="0" presId="urn:microsoft.com/office/officeart/2016/7/layout/VerticalSolidActionList"/>
    <dgm:cxn modelId="{5F7DE7F3-A985-42FA-B200-676E63CC2E09}" type="presParOf" srcId="{4B1CCD37-72AE-4B6B-A70F-CF6D89AADF38}" destId="{FDD0B460-A392-4BFB-A993-1DE1A094F0C5}" srcOrd="1" destOrd="0" presId="urn:microsoft.com/office/officeart/2016/7/layout/VerticalSolidActionList"/>
    <dgm:cxn modelId="{A6F2ECFB-B7C7-4227-B427-D8E4E1D75AD4}" type="presParOf" srcId="{66B8CD93-EFE3-474B-95DC-DB138F32A676}" destId="{58BC1A8D-E5D0-48D5-B1D8-4C7D0AA3AB04}" srcOrd="3" destOrd="0" presId="urn:microsoft.com/office/officeart/2016/7/layout/VerticalSolidActionList"/>
    <dgm:cxn modelId="{AA897DFD-1F76-4A16-BED0-F7DF0B1B522D}" type="presParOf" srcId="{66B8CD93-EFE3-474B-95DC-DB138F32A676}" destId="{0550B0ED-DAF8-43D6-8197-03FA8BE7757C}" srcOrd="4" destOrd="0" presId="urn:microsoft.com/office/officeart/2016/7/layout/VerticalSolidActionList"/>
    <dgm:cxn modelId="{1D229D82-EBD5-4C93-92C1-B512AB85D26F}" type="presParOf" srcId="{0550B0ED-DAF8-43D6-8197-03FA8BE7757C}" destId="{5018DC70-EC05-472A-8EE0-F1E2BD602320}" srcOrd="0" destOrd="0" presId="urn:microsoft.com/office/officeart/2016/7/layout/VerticalSolidActionList"/>
    <dgm:cxn modelId="{39899D68-465D-4309-A8DD-E2C6B7792234}" type="presParOf" srcId="{0550B0ED-DAF8-43D6-8197-03FA8BE7757C}" destId="{3E61564C-CE96-478D-8D6C-C8F16187B6D6}"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97404D-62DA-4348-8D45-2435375FAE65}">
      <dsp:nvSpPr>
        <dsp:cNvPr id="0" name=""/>
        <dsp:cNvSpPr/>
      </dsp:nvSpPr>
      <dsp:spPr>
        <a:xfrm>
          <a:off x="0" y="3083681"/>
          <a:ext cx="4869656" cy="2021718"/>
        </a:xfrm>
        <a:prstGeom prst="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l" defTabSz="1066800">
            <a:lnSpc>
              <a:spcPct val="90000"/>
            </a:lnSpc>
            <a:spcBef>
              <a:spcPct val="0"/>
            </a:spcBef>
            <a:spcAft>
              <a:spcPct val="35000"/>
            </a:spcAft>
          </a:pPr>
          <a:r>
            <a:rPr lang="en-US" sz="2400" kern="1200" dirty="0">
              <a:latin typeface="Bembo" panose="02020502050201020203" pitchFamily="18" charset="0"/>
            </a:rPr>
            <a:t>“</a:t>
          </a:r>
          <a:r>
            <a:rPr lang="en-US" sz="2000" kern="1200" dirty="0">
              <a:latin typeface="Bembo" panose="02020502050201020203" pitchFamily="18" charset="0"/>
            </a:rPr>
            <a:t>To develop, share and promote best practices that improve industry performance in areas of </a:t>
          </a:r>
          <a:r>
            <a:rPr lang="en-US" sz="2000" u="sng" kern="1200" dirty="0">
              <a:latin typeface="Bembo" panose="02020502050201020203" pitchFamily="18" charset="0"/>
            </a:rPr>
            <a:t>safety, health, environment, workforce skills, work quality, productivity and costs</a:t>
          </a:r>
          <a:r>
            <a:rPr lang="en-US" sz="2000" kern="1200" dirty="0">
              <a:latin typeface="Bembo" panose="02020502050201020203" pitchFamily="18" charset="0"/>
            </a:rPr>
            <a:t>.”</a:t>
          </a:r>
        </a:p>
      </dsp:txBody>
      <dsp:txXfrm>
        <a:off x="0" y="3083681"/>
        <a:ext cx="4869656" cy="2021718"/>
      </dsp:txXfrm>
    </dsp:sp>
    <dsp:sp modelId="{4A5EABA9-7DB3-496C-BC63-376C281F675C}">
      <dsp:nvSpPr>
        <dsp:cNvPr id="0" name=""/>
        <dsp:cNvSpPr/>
      </dsp:nvSpPr>
      <dsp:spPr>
        <a:xfrm rot="10800000">
          <a:off x="0" y="1"/>
          <a:ext cx="4869656" cy="3109402"/>
        </a:xfrm>
        <a:prstGeom prst="upArrowCallout">
          <a:avLst/>
        </a:prstGeom>
        <a:gradFill rotWithShape="0">
          <a:gsLst>
            <a:gs pos="0">
              <a:schemeClr val="accent2">
                <a:hueOff val="-8273947"/>
                <a:satOff val="-72292"/>
                <a:lumOff val="2550"/>
                <a:alphaOff val="0"/>
                <a:tint val="98000"/>
                <a:lumMod val="110000"/>
              </a:schemeClr>
            </a:gs>
            <a:gs pos="84000">
              <a:schemeClr val="accent2">
                <a:hueOff val="-8273947"/>
                <a:satOff val="-72292"/>
                <a:lumOff val="255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b="1" kern="1200" dirty="0">
              <a:latin typeface="Bembo" panose="02020502050201020203" pitchFamily="18" charset="0"/>
            </a:rPr>
            <a:t>Build Upon the HBR Mission</a:t>
          </a:r>
          <a:endParaRPr lang="en-US" sz="2600" kern="1200" dirty="0">
            <a:latin typeface="Bembo" panose="02020502050201020203" pitchFamily="18" charset="0"/>
          </a:endParaRPr>
        </a:p>
      </dsp:txBody>
      <dsp:txXfrm rot="10800000">
        <a:off x="0" y="1"/>
        <a:ext cx="4869656" cy="20203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386012-355F-4057-8E85-ED0AFEC75107}">
      <dsp:nvSpPr>
        <dsp:cNvPr id="0" name=""/>
        <dsp:cNvSpPr/>
      </dsp:nvSpPr>
      <dsp:spPr>
        <a:xfrm>
          <a:off x="1289446" y="1212"/>
          <a:ext cx="5157787" cy="1243272"/>
        </a:xfrm>
        <a:prstGeom prst="rect">
          <a:avLst/>
        </a:prstGeom>
        <a:solidFill>
          <a:schemeClr val="accent2">
            <a:tint val="40000"/>
            <a:alpha val="90000"/>
            <a:hueOff val="0"/>
            <a:satOff val="0"/>
            <a:lumOff val="0"/>
            <a:alphaOff val="0"/>
          </a:schemeClr>
        </a:solidFill>
        <a:ln w="1270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0075" tIns="315791" rIns="100075" bIns="315791" numCol="1" spcCol="1270" anchor="ctr" anchorCtr="0">
          <a:noAutofit/>
        </a:bodyPr>
        <a:lstStyle/>
        <a:p>
          <a:pPr lvl="0" algn="l" defTabSz="844550">
            <a:lnSpc>
              <a:spcPct val="90000"/>
            </a:lnSpc>
            <a:spcBef>
              <a:spcPct val="0"/>
            </a:spcBef>
            <a:spcAft>
              <a:spcPct val="35000"/>
            </a:spcAft>
          </a:pPr>
          <a:r>
            <a:rPr lang="en-US" sz="1900" kern="1200" dirty="0">
              <a:latin typeface="Cambria" panose="02040503050406030204" pitchFamily="18" charset="0"/>
              <a:ea typeface="Cambria" panose="02040503050406030204" pitchFamily="18" charset="0"/>
            </a:rPr>
            <a:t>Team Leader evaluates Section 1.  It’s an overview of all company programs.</a:t>
          </a:r>
        </a:p>
      </dsp:txBody>
      <dsp:txXfrm>
        <a:off x="1289446" y="1212"/>
        <a:ext cx="5157787" cy="1243272"/>
      </dsp:txXfrm>
    </dsp:sp>
    <dsp:sp modelId="{EB641728-6FBA-495D-ABDA-A80BE661F938}">
      <dsp:nvSpPr>
        <dsp:cNvPr id="0" name=""/>
        <dsp:cNvSpPr/>
      </dsp:nvSpPr>
      <dsp:spPr>
        <a:xfrm>
          <a:off x="0" y="1212"/>
          <a:ext cx="1289446" cy="1243272"/>
        </a:xfrm>
        <a:prstGeom prst="rect">
          <a:avLst/>
        </a:prstGeom>
        <a:gradFill rotWithShape="0">
          <a:gsLst>
            <a:gs pos="0">
              <a:schemeClr val="accent2">
                <a:hueOff val="0"/>
                <a:satOff val="0"/>
                <a:lumOff val="0"/>
                <a:alphaOff val="0"/>
                <a:tint val="68000"/>
                <a:alpha val="90000"/>
                <a:lumMod val="100000"/>
              </a:schemeClr>
            </a:gs>
            <a:gs pos="100000">
              <a:schemeClr val="accent2">
                <a:hueOff val="0"/>
                <a:satOff val="0"/>
                <a:lumOff val="0"/>
                <a:alphaOff val="0"/>
                <a:tint val="90000"/>
                <a:lumMod val="95000"/>
              </a:schemeClr>
            </a:gs>
          </a:gsLst>
          <a:lin ang="5400000" scaled="1"/>
        </a:gradFill>
        <a:ln w="12700" cap="rnd" cmpd="sng" algn="ctr">
          <a:solidFill>
            <a:schemeClr val="accent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68233" tIns="122808" rIns="68233" bIns="122808" numCol="1" spcCol="1270" anchor="ctr" anchorCtr="0">
          <a:noAutofit/>
        </a:bodyPr>
        <a:lstStyle/>
        <a:p>
          <a:pPr lvl="0" algn="ctr" defTabSz="1022350">
            <a:lnSpc>
              <a:spcPct val="90000"/>
            </a:lnSpc>
            <a:spcBef>
              <a:spcPct val="0"/>
            </a:spcBef>
            <a:spcAft>
              <a:spcPct val="35000"/>
            </a:spcAft>
          </a:pPr>
          <a:r>
            <a:rPr lang="en-US" sz="2300" kern="1200">
              <a:latin typeface="Cambria" panose="02040503050406030204" pitchFamily="18" charset="0"/>
              <a:ea typeface="Cambria" panose="02040503050406030204" pitchFamily="18" charset="0"/>
            </a:rPr>
            <a:t>Team</a:t>
          </a:r>
        </a:p>
      </dsp:txBody>
      <dsp:txXfrm>
        <a:off x="0" y="1212"/>
        <a:ext cx="1289446" cy="1243272"/>
      </dsp:txXfrm>
    </dsp:sp>
    <dsp:sp modelId="{FDD0B460-A392-4BFB-A993-1DE1A094F0C5}">
      <dsp:nvSpPr>
        <dsp:cNvPr id="0" name=""/>
        <dsp:cNvSpPr/>
      </dsp:nvSpPr>
      <dsp:spPr>
        <a:xfrm>
          <a:off x="1289446" y="1319082"/>
          <a:ext cx="5157787" cy="1243272"/>
        </a:xfrm>
        <a:prstGeom prst="rect">
          <a:avLst/>
        </a:prstGeom>
        <a:solidFill>
          <a:schemeClr val="accent2">
            <a:tint val="40000"/>
            <a:alpha val="90000"/>
            <a:hueOff val="-4178652"/>
            <a:satOff val="-22404"/>
            <a:lumOff val="-995"/>
            <a:alphaOff val="0"/>
          </a:schemeClr>
        </a:solidFill>
        <a:ln w="12700" cap="rnd" cmpd="sng" algn="ctr">
          <a:solidFill>
            <a:schemeClr val="accent2">
              <a:tint val="40000"/>
              <a:alpha val="90000"/>
              <a:hueOff val="-4178652"/>
              <a:satOff val="-22404"/>
              <a:lumOff val="-99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0075" tIns="315791" rIns="100075" bIns="315791" numCol="1" spcCol="1270" anchor="ctr" anchorCtr="0">
          <a:noAutofit/>
        </a:bodyPr>
        <a:lstStyle/>
        <a:p>
          <a:pPr lvl="0" algn="l" defTabSz="844550">
            <a:lnSpc>
              <a:spcPct val="90000"/>
            </a:lnSpc>
            <a:spcBef>
              <a:spcPct val="0"/>
            </a:spcBef>
            <a:spcAft>
              <a:spcPct val="35000"/>
            </a:spcAft>
          </a:pPr>
          <a:r>
            <a:rPr lang="en-US" sz="1900" kern="1200" dirty="0">
              <a:latin typeface="Cambria" panose="02040503050406030204" pitchFamily="18" charset="0"/>
              <a:ea typeface="Cambria" panose="02040503050406030204" pitchFamily="18" charset="0"/>
            </a:rPr>
            <a:t>Assign the remaining sections to team members based on their expertise. Keep track using form.</a:t>
          </a:r>
        </a:p>
      </dsp:txBody>
      <dsp:txXfrm>
        <a:off x="1289446" y="1319082"/>
        <a:ext cx="5157787" cy="1243272"/>
      </dsp:txXfrm>
    </dsp:sp>
    <dsp:sp modelId="{E7F21FDA-7491-40DA-BE19-BC5ECB83C2CA}">
      <dsp:nvSpPr>
        <dsp:cNvPr id="0" name=""/>
        <dsp:cNvSpPr/>
      </dsp:nvSpPr>
      <dsp:spPr>
        <a:xfrm>
          <a:off x="0" y="1319082"/>
          <a:ext cx="1289446" cy="1243272"/>
        </a:xfrm>
        <a:prstGeom prst="rect">
          <a:avLst/>
        </a:prstGeom>
        <a:gradFill rotWithShape="0">
          <a:gsLst>
            <a:gs pos="0">
              <a:schemeClr val="accent2">
                <a:hueOff val="-4136973"/>
                <a:satOff val="-36146"/>
                <a:lumOff val="1275"/>
                <a:alphaOff val="0"/>
                <a:tint val="68000"/>
                <a:alpha val="90000"/>
                <a:lumMod val="100000"/>
              </a:schemeClr>
            </a:gs>
            <a:gs pos="100000">
              <a:schemeClr val="accent2">
                <a:hueOff val="-4136973"/>
                <a:satOff val="-36146"/>
                <a:lumOff val="1275"/>
                <a:alphaOff val="0"/>
                <a:tint val="90000"/>
                <a:lumMod val="95000"/>
              </a:schemeClr>
            </a:gs>
          </a:gsLst>
          <a:lin ang="5400000" scaled="1"/>
        </a:gradFill>
        <a:ln w="12700" cap="rnd" cmpd="sng" algn="ctr">
          <a:solidFill>
            <a:schemeClr val="accent2">
              <a:hueOff val="-4136973"/>
              <a:satOff val="-36146"/>
              <a:lumOff val="1275"/>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68233" tIns="122808" rIns="68233" bIns="122808" numCol="1" spcCol="1270" anchor="ctr" anchorCtr="0">
          <a:noAutofit/>
        </a:bodyPr>
        <a:lstStyle/>
        <a:p>
          <a:pPr lvl="0" algn="ctr" defTabSz="1022350">
            <a:lnSpc>
              <a:spcPct val="90000"/>
            </a:lnSpc>
            <a:spcBef>
              <a:spcPct val="0"/>
            </a:spcBef>
            <a:spcAft>
              <a:spcPct val="35000"/>
            </a:spcAft>
          </a:pPr>
          <a:r>
            <a:rPr lang="en-US" sz="2300" kern="1200">
              <a:latin typeface="Cambria" panose="02040503050406030204" pitchFamily="18" charset="0"/>
              <a:ea typeface="Cambria" panose="02040503050406030204" pitchFamily="18" charset="0"/>
            </a:rPr>
            <a:t>Assign</a:t>
          </a:r>
        </a:p>
      </dsp:txBody>
      <dsp:txXfrm>
        <a:off x="0" y="1319082"/>
        <a:ext cx="1289446" cy="1243272"/>
      </dsp:txXfrm>
    </dsp:sp>
    <dsp:sp modelId="{3E61564C-CE96-478D-8D6C-C8F16187B6D6}">
      <dsp:nvSpPr>
        <dsp:cNvPr id="0" name=""/>
        <dsp:cNvSpPr/>
      </dsp:nvSpPr>
      <dsp:spPr>
        <a:xfrm>
          <a:off x="1289446" y="2636951"/>
          <a:ext cx="5157787" cy="1243272"/>
        </a:xfrm>
        <a:prstGeom prst="rect">
          <a:avLst/>
        </a:prstGeom>
        <a:solidFill>
          <a:schemeClr val="accent2">
            <a:tint val="40000"/>
            <a:alpha val="90000"/>
            <a:hueOff val="-8357303"/>
            <a:satOff val="-44808"/>
            <a:lumOff val="-1989"/>
            <a:alphaOff val="0"/>
          </a:schemeClr>
        </a:solidFill>
        <a:ln w="12700" cap="rnd" cmpd="sng" algn="ctr">
          <a:solidFill>
            <a:schemeClr val="accent2">
              <a:tint val="40000"/>
              <a:alpha val="90000"/>
              <a:hueOff val="-8357303"/>
              <a:satOff val="-44808"/>
              <a:lumOff val="-198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0075" tIns="315791" rIns="100075" bIns="315791" numCol="1" spcCol="1270" anchor="ctr" anchorCtr="0">
          <a:noAutofit/>
        </a:bodyPr>
        <a:lstStyle/>
        <a:p>
          <a:pPr lvl="0" algn="l" defTabSz="844550">
            <a:lnSpc>
              <a:spcPct val="90000"/>
            </a:lnSpc>
            <a:spcBef>
              <a:spcPct val="0"/>
            </a:spcBef>
            <a:spcAft>
              <a:spcPct val="35000"/>
            </a:spcAft>
          </a:pPr>
          <a:r>
            <a:rPr lang="en-US" sz="1900" kern="1200" dirty="0">
              <a:latin typeface="Cambria" panose="02040503050406030204" pitchFamily="18" charset="0"/>
              <a:ea typeface="Cambria" panose="02040503050406030204" pitchFamily="18" charset="0"/>
            </a:rPr>
            <a:t>Establish the scoring guidelines and be consistent through all audits.</a:t>
          </a:r>
        </a:p>
      </dsp:txBody>
      <dsp:txXfrm>
        <a:off x="1289446" y="2636951"/>
        <a:ext cx="5157787" cy="1243272"/>
      </dsp:txXfrm>
    </dsp:sp>
    <dsp:sp modelId="{5018DC70-EC05-472A-8EE0-F1E2BD602320}">
      <dsp:nvSpPr>
        <dsp:cNvPr id="0" name=""/>
        <dsp:cNvSpPr/>
      </dsp:nvSpPr>
      <dsp:spPr>
        <a:xfrm>
          <a:off x="0" y="2636951"/>
          <a:ext cx="1289446" cy="1243272"/>
        </a:xfrm>
        <a:prstGeom prst="rect">
          <a:avLst/>
        </a:prstGeom>
        <a:gradFill rotWithShape="0">
          <a:gsLst>
            <a:gs pos="0">
              <a:schemeClr val="accent2">
                <a:hueOff val="-8273947"/>
                <a:satOff val="-72292"/>
                <a:lumOff val="2550"/>
                <a:alphaOff val="0"/>
                <a:tint val="68000"/>
                <a:alpha val="90000"/>
                <a:lumMod val="100000"/>
              </a:schemeClr>
            </a:gs>
            <a:gs pos="100000">
              <a:schemeClr val="accent2">
                <a:hueOff val="-8273947"/>
                <a:satOff val="-72292"/>
                <a:lumOff val="2550"/>
                <a:alphaOff val="0"/>
                <a:tint val="90000"/>
                <a:lumMod val="95000"/>
              </a:schemeClr>
            </a:gs>
          </a:gsLst>
          <a:lin ang="5400000" scaled="1"/>
        </a:gradFill>
        <a:ln w="12700" cap="rnd" cmpd="sng" algn="ctr">
          <a:solidFill>
            <a:schemeClr val="accent2">
              <a:hueOff val="-8273947"/>
              <a:satOff val="-72292"/>
              <a:lumOff val="255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68233" tIns="122808" rIns="68233" bIns="122808" numCol="1" spcCol="1270" anchor="ctr" anchorCtr="0">
          <a:noAutofit/>
        </a:bodyPr>
        <a:lstStyle/>
        <a:p>
          <a:pPr lvl="0" algn="ctr" defTabSz="1022350">
            <a:lnSpc>
              <a:spcPct val="90000"/>
            </a:lnSpc>
            <a:spcBef>
              <a:spcPct val="0"/>
            </a:spcBef>
            <a:spcAft>
              <a:spcPct val="35000"/>
            </a:spcAft>
          </a:pPr>
          <a:r>
            <a:rPr lang="en-US" sz="2300" kern="1200">
              <a:latin typeface="Cambria" panose="02040503050406030204" pitchFamily="18" charset="0"/>
              <a:ea typeface="Cambria" panose="02040503050406030204" pitchFamily="18" charset="0"/>
            </a:rPr>
            <a:t>Establish</a:t>
          </a:r>
        </a:p>
      </dsp:txBody>
      <dsp:txXfrm>
        <a:off x="0" y="2636951"/>
        <a:ext cx="1289446" cy="1243272"/>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s-ES_trad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5909C6D3-6682-4DB9-9944-80A3AE188703}" type="datetimeFigureOut">
              <a:rPr lang="es-ES_tradnl"/>
              <a:pPr>
                <a:defRPr/>
              </a:pPr>
              <a:t>24/01/2023</a:t>
            </a:fld>
            <a:endParaRPr lang="es-ES_trad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s-ES_tradnl"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s-ES_tradnl"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s-ES_trad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7F4C9EA8-46E7-46A9-84EF-809CACF755C5}" type="slidenum">
              <a:rPr lang="es-ES_tradnl" altLang="en-US"/>
              <a:pPr/>
              <a:t>‹#›</a:t>
            </a:fld>
            <a:endParaRPr lang="es-ES_tradnl"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1.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6" descr="Logo, company name&#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413" y="385763"/>
            <a:ext cx="1836737"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81192" y="2759440"/>
            <a:ext cx="8783144" cy="1475013"/>
          </a:xfrm>
          <a:effectLst/>
        </p:spPr>
        <p:txBody>
          <a:bodyPr/>
          <a:lstStyle>
            <a:lvl1pPr>
              <a:defRPr sz="36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4234454"/>
            <a:ext cx="8783143" cy="590321"/>
          </a:xfrm>
        </p:spPr>
        <p:txBody>
          <a:bodyPr>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10"/>
          </p:nvPr>
        </p:nvSpPr>
        <p:spPr/>
        <p:txBody>
          <a:bodyPr/>
          <a:lstStyle>
            <a:lvl1pPr>
              <a:defRPr dirty="0">
                <a:solidFill>
                  <a:schemeClr val="bg1"/>
                </a:solidFill>
              </a:defRPr>
            </a:lvl1pPr>
          </a:lstStyle>
          <a:p>
            <a:pPr>
              <a:defRPr/>
            </a:pPr>
            <a:r>
              <a:rPr lang="en-US"/>
              <a:t>1/1/2023</a:t>
            </a:r>
            <a:endParaRPr lang="es-ES_tradnl"/>
          </a:p>
        </p:txBody>
      </p:sp>
      <p:sp>
        <p:nvSpPr>
          <p:cNvPr id="6" name="Footer Placeholder 4"/>
          <p:cNvSpPr>
            <a:spLocks noGrp="1"/>
          </p:cNvSpPr>
          <p:nvPr>
            <p:ph type="ftr" sz="quarter" idx="11"/>
          </p:nvPr>
        </p:nvSpPr>
        <p:spPr/>
        <p:txBody>
          <a:bodyPr/>
          <a:lstStyle>
            <a:lvl1pPr>
              <a:defRPr dirty="0">
                <a:solidFill>
                  <a:schemeClr val="bg1"/>
                </a:solidFill>
              </a:defRPr>
            </a:lvl1pPr>
          </a:lstStyle>
          <a:p>
            <a:pPr>
              <a:defRPr/>
            </a:pPr>
            <a:endParaRPr lang="es-ES_tradnl"/>
          </a:p>
        </p:txBody>
      </p:sp>
      <p:sp>
        <p:nvSpPr>
          <p:cNvPr id="7" name="Slide Number Placeholder 5"/>
          <p:cNvSpPr>
            <a:spLocks noGrp="1"/>
          </p:cNvSpPr>
          <p:nvPr>
            <p:ph type="sldNum" sz="quarter" idx="12"/>
          </p:nvPr>
        </p:nvSpPr>
        <p:spPr>
          <a:xfrm>
            <a:off x="10558463" y="5956300"/>
            <a:ext cx="1016000" cy="365125"/>
          </a:xfrm>
        </p:spPr>
        <p:txBody>
          <a:bodyPr/>
          <a:lstStyle>
            <a:lvl1pPr>
              <a:defRPr>
                <a:solidFill>
                  <a:schemeClr val="bg1"/>
                </a:solidFill>
              </a:defRPr>
            </a:lvl1pPr>
          </a:lstStyle>
          <a:p>
            <a:fld id="{92238194-187C-4637-9765-F19150CE4247}" type="slidenum">
              <a:rPr lang="es-ES_tradnl" altLang="en-US"/>
              <a:pPr/>
              <a:t>‹#›</a:t>
            </a:fld>
            <a:endParaRPr lang="es-ES_tradnl" altLang="en-US"/>
          </a:p>
        </p:txBody>
      </p:sp>
    </p:spTree>
    <p:extLst>
      <p:ext uri="{BB962C8B-B14F-4D97-AF65-F5344CB8AC3E}">
        <p14:creationId xmlns:p14="http://schemas.microsoft.com/office/powerpoint/2010/main" val="632170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Logo, company name&#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0513" y="323850"/>
            <a:ext cx="1228725"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81192" y="702156"/>
            <a:ext cx="9705808" cy="1013800"/>
          </a:xfr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0D52421B-CD62-4969-BBFD-066ADC584FF2}" type="datetime1">
              <a:rPr lang="en-US"/>
              <a:pPr>
                <a:defRPr/>
              </a:pPr>
              <a:t>1/24/2023</a:t>
            </a:fld>
            <a:endParaRPr lang="es-ES_tradnl"/>
          </a:p>
        </p:txBody>
      </p:sp>
      <p:sp>
        <p:nvSpPr>
          <p:cNvPr id="6" name="Footer Placeholder 4"/>
          <p:cNvSpPr>
            <a:spLocks noGrp="1"/>
          </p:cNvSpPr>
          <p:nvPr>
            <p:ph type="ftr" sz="quarter" idx="11"/>
          </p:nvPr>
        </p:nvSpPr>
        <p:spPr/>
        <p:txBody>
          <a:bodyPr/>
          <a:lstStyle>
            <a:lvl1pPr>
              <a:defRPr dirty="0"/>
            </a:lvl1pPr>
          </a:lstStyle>
          <a:p>
            <a:pPr>
              <a:defRPr/>
            </a:pPr>
            <a:endParaRPr lang="es-ES_tradnl"/>
          </a:p>
        </p:txBody>
      </p:sp>
      <p:sp>
        <p:nvSpPr>
          <p:cNvPr id="7" name="Slide Number Placeholder 5"/>
          <p:cNvSpPr>
            <a:spLocks noGrp="1"/>
          </p:cNvSpPr>
          <p:nvPr>
            <p:ph type="sldNum" sz="quarter" idx="12"/>
          </p:nvPr>
        </p:nvSpPr>
        <p:spPr/>
        <p:txBody>
          <a:bodyPr/>
          <a:lstStyle>
            <a:lvl1pPr>
              <a:defRPr/>
            </a:lvl1pPr>
          </a:lstStyle>
          <a:p>
            <a:fld id="{B38E6645-579A-4C08-8943-2DB6F2122130}" type="slidenum">
              <a:rPr lang="es-ES_tradnl" altLang="en-US"/>
              <a:pPr/>
              <a:t>‹#›</a:t>
            </a:fld>
            <a:endParaRPr lang="es-ES_tradnl" altLang="en-US"/>
          </a:p>
        </p:txBody>
      </p:sp>
    </p:spTree>
    <p:extLst>
      <p:ext uri="{BB962C8B-B14F-4D97-AF65-F5344CB8AC3E}">
        <p14:creationId xmlns:p14="http://schemas.microsoft.com/office/powerpoint/2010/main" val="2799470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descr="Logo, company name&#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0513" y="323850"/>
            <a:ext cx="1228725"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81193" y="3043910"/>
            <a:ext cx="11029615" cy="1497507"/>
          </a:xfrm>
        </p:spPr>
        <p:txBody>
          <a:bodyPr/>
          <a:lstStyle>
            <a:lvl1pPr algn="l">
              <a:defRPr sz="3600" b="1"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p:txBody>
          <a:bodyPr/>
          <a:lstStyle>
            <a:lvl1pPr>
              <a:defRPr smtClean="0">
                <a:solidFill>
                  <a:schemeClr val="bg1"/>
                </a:solidFill>
              </a:defRPr>
            </a:lvl1pPr>
          </a:lstStyle>
          <a:p>
            <a:pPr>
              <a:defRPr/>
            </a:pPr>
            <a:fld id="{B70ACE9F-18E4-4119-BD6E-3EE887510927}" type="datetime1">
              <a:rPr lang="en-US"/>
              <a:pPr>
                <a:defRPr/>
              </a:pPr>
              <a:t>1/24/2023</a:t>
            </a:fld>
            <a:endParaRPr lang="es-ES_tradnl"/>
          </a:p>
        </p:txBody>
      </p:sp>
      <p:sp>
        <p:nvSpPr>
          <p:cNvPr id="6" name="Footer Placeholder 4"/>
          <p:cNvSpPr>
            <a:spLocks noGrp="1"/>
          </p:cNvSpPr>
          <p:nvPr>
            <p:ph type="ftr" sz="quarter" idx="11"/>
          </p:nvPr>
        </p:nvSpPr>
        <p:spPr/>
        <p:txBody>
          <a:bodyPr/>
          <a:lstStyle>
            <a:lvl1pPr>
              <a:defRPr dirty="0">
                <a:solidFill>
                  <a:schemeClr val="accent2"/>
                </a:solidFill>
              </a:defRPr>
            </a:lvl1pPr>
          </a:lstStyle>
          <a:p>
            <a:pPr>
              <a:defRPr/>
            </a:pPr>
            <a:endParaRPr lang="es-ES_tradnl"/>
          </a:p>
        </p:txBody>
      </p:sp>
      <p:sp>
        <p:nvSpPr>
          <p:cNvPr id="7" name="Slide Number Placeholder 5"/>
          <p:cNvSpPr>
            <a:spLocks noGrp="1"/>
          </p:cNvSpPr>
          <p:nvPr>
            <p:ph type="sldNum" sz="quarter" idx="12"/>
          </p:nvPr>
        </p:nvSpPr>
        <p:spPr/>
        <p:txBody>
          <a:bodyPr/>
          <a:lstStyle>
            <a:lvl1pPr>
              <a:defRPr/>
            </a:lvl1pPr>
          </a:lstStyle>
          <a:p>
            <a:fld id="{6F7685A9-E250-4D9F-8E75-D55919F205F6}" type="slidenum">
              <a:rPr lang="es-ES_tradnl" altLang="en-US"/>
              <a:pPr/>
              <a:t>‹#›</a:t>
            </a:fld>
            <a:endParaRPr lang="es-ES_tradnl" altLang="en-US"/>
          </a:p>
        </p:txBody>
      </p:sp>
    </p:spTree>
    <p:extLst>
      <p:ext uri="{BB962C8B-B14F-4D97-AF65-F5344CB8AC3E}">
        <p14:creationId xmlns:p14="http://schemas.microsoft.com/office/powerpoint/2010/main" val="3158363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a:spLocks noChangeAspect="1"/>
          </p:cNvSpPr>
          <p:nvPr/>
        </p:nvSpPr>
        <p:spPr>
          <a:xfrm>
            <a:off x="446088" y="606425"/>
            <a:ext cx="11299825" cy="125888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sp>
      <p:pic>
        <p:nvPicPr>
          <p:cNvPr id="6" name="Picture 7" descr="Logo, company name&#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0513" y="323850"/>
            <a:ext cx="1228725"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81193" y="729658"/>
            <a:ext cx="11029616" cy="988332"/>
          </a:xfrm>
        </p:spPr>
        <p:txBody>
          <a:bodyPr/>
          <a:lstStyle>
            <a:lvl1pPr>
              <a:defRPr b="1"/>
            </a:lvl1p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4"/>
          <p:cNvSpPr>
            <a:spLocks noGrp="1"/>
          </p:cNvSpPr>
          <p:nvPr>
            <p:ph type="dt" sz="half" idx="10"/>
          </p:nvPr>
        </p:nvSpPr>
        <p:spPr/>
        <p:txBody>
          <a:bodyPr/>
          <a:lstStyle>
            <a:lvl1pPr>
              <a:defRPr/>
            </a:lvl1pPr>
          </a:lstStyle>
          <a:p>
            <a:pPr>
              <a:defRPr/>
            </a:pPr>
            <a:fld id="{450E16FC-74E9-4BE6-AA82-74EC1383ADD4}" type="datetime1">
              <a:rPr lang="en-US"/>
              <a:pPr>
                <a:defRPr/>
              </a:pPr>
              <a:t>1/24/2023</a:t>
            </a:fld>
            <a:endParaRPr lang="es-ES_tradnl"/>
          </a:p>
        </p:txBody>
      </p:sp>
      <p:sp>
        <p:nvSpPr>
          <p:cNvPr id="8" name="Footer Placeholder 5"/>
          <p:cNvSpPr>
            <a:spLocks noGrp="1"/>
          </p:cNvSpPr>
          <p:nvPr>
            <p:ph type="ftr" sz="quarter" idx="11"/>
          </p:nvPr>
        </p:nvSpPr>
        <p:spPr/>
        <p:txBody>
          <a:bodyPr/>
          <a:lstStyle>
            <a:lvl1pPr>
              <a:defRPr/>
            </a:lvl1pPr>
          </a:lstStyle>
          <a:p>
            <a:pPr>
              <a:defRPr/>
            </a:pPr>
            <a:endParaRPr lang="es-ES_tradnl"/>
          </a:p>
        </p:txBody>
      </p:sp>
      <p:sp>
        <p:nvSpPr>
          <p:cNvPr id="9" name="Slide Number Placeholder 6"/>
          <p:cNvSpPr>
            <a:spLocks noGrp="1"/>
          </p:cNvSpPr>
          <p:nvPr>
            <p:ph type="sldNum" sz="quarter" idx="12"/>
          </p:nvPr>
        </p:nvSpPr>
        <p:spPr/>
        <p:txBody>
          <a:bodyPr/>
          <a:lstStyle>
            <a:lvl1pPr>
              <a:defRPr/>
            </a:lvl1pPr>
          </a:lstStyle>
          <a:p>
            <a:fld id="{0DA5825C-BB68-405E-9FED-F3BEF5F65C3A}" type="slidenum">
              <a:rPr lang="es-ES_tradnl" altLang="en-US"/>
              <a:pPr/>
              <a:t>‹#›</a:t>
            </a:fld>
            <a:endParaRPr lang="es-ES_tradnl" altLang="en-US"/>
          </a:p>
        </p:txBody>
      </p:sp>
    </p:spTree>
    <p:extLst>
      <p:ext uri="{BB962C8B-B14F-4D97-AF65-F5344CB8AC3E}">
        <p14:creationId xmlns:p14="http://schemas.microsoft.com/office/powerpoint/2010/main" val="2339556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a:spLocks noChangeAspect="1"/>
          </p:cNvSpPr>
          <p:nvPr/>
        </p:nvSpPr>
        <p:spPr>
          <a:xfrm>
            <a:off x="446088" y="606425"/>
            <a:ext cx="10229850" cy="125888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sp>
      <p:pic>
        <p:nvPicPr>
          <p:cNvPr id="8" name="Picture 7" descr="Logo, company name&#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0513" y="323850"/>
            <a:ext cx="1228725"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a:xfrm>
            <a:off x="581193" y="729658"/>
            <a:ext cx="9869557" cy="988332"/>
          </a:xfrm>
        </p:spPr>
        <p:txBody>
          <a:bodyPr/>
          <a:lstStyle>
            <a:lvl1pPr>
              <a:defRPr b="1"/>
            </a:lvl1p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6"/>
          <p:cNvSpPr>
            <a:spLocks noGrp="1"/>
          </p:cNvSpPr>
          <p:nvPr>
            <p:ph type="dt" sz="half" idx="10"/>
          </p:nvPr>
        </p:nvSpPr>
        <p:spPr/>
        <p:txBody>
          <a:bodyPr/>
          <a:lstStyle>
            <a:lvl1pPr>
              <a:defRPr/>
            </a:lvl1pPr>
          </a:lstStyle>
          <a:p>
            <a:pPr>
              <a:defRPr/>
            </a:pPr>
            <a:fld id="{3D33C5D1-811C-404F-B75E-0D8C5CDA39A1}" type="datetime1">
              <a:rPr lang="en-US"/>
              <a:pPr>
                <a:defRPr/>
              </a:pPr>
              <a:t>1/24/2023</a:t>
            </a:fld>
            <a:endParaRPr lang="es-ES_tradnl"/>
          </a:p>
        </p:txBody>
      </p:sp>
      <p:sp>
        <p:nvSpPr>
          <p:cNvPr id="10" name="Footer Placeholder 7"/>
          <p:cNvSpPr>
            <a:spLocks noGrp="1"/>
          </p:cNvSpPr>
          <p:nvPr>
            <p:ph type="ftr" sz="quarter" idx="11"/>
          </p:nvPr>
        </p:nvSpPr>
        <p:spPr/>
        <p:txBody>
          <a:bodyPr/>
          <a:lstStyle>
            <a:lvl1pPr>
              <a:defRPr/>
            </a:lvl1pPr>
          </a:lstStyle>
          <a:p>
            <a:pPr>
              <a:defRPr/>
            </a:pPr>
            <a:endParaRPr lang="es-ES_tradnl"/>
          </a:p>
        </p:txBody>
      </p:sp>
      <p:sp>
        <p:nvSpPr>
          <p:cNvPr id="11" name="Slide Number Placeholder 8"/>
          <p:cNvSpPr>
            <a:spLocks noGrp="1"/>
          </p:cNvSpPr>
          <p:nvPr>
            <p:ph type="sldNum" sz="quarter" idx="12"/>
          </p:nvPr>
        </p:nvSpPr>
        <p:spPr/>
        <p:txBody>
          <a:bodyPr/>
          <a:lstStyle>
            <a:lvl1pPr>
              <a:defRPr/>
            </a:lvl1pPr>
          </a:lstStyle>
          <a:p>
            <a:fld id="{88613FBC-8099-4BB8-AE33-E425FC8F0E4A}" type="slidenum">
              <a:rPr lang="es-ES_tradnl" altLang="en-US"/>
              <a:pPr/>
              <a:t>‹#›</a:t>
            </a:fld>
            <a:endParaRPr lang="es-ES_tradnl" altLang="en-US"/>
          </a:p>
        </p:txBody>
      </p:sp>
    </p:spTree>
    <p:extLst>
      <p:ext uri="{BB962C8B-B14F-4D97-AF65-F5344CB8AC3E}">
        <p14:creationId xmlns:p14="http://schemas.microsoft.com/office/powerpoint/2010/main" val="2977782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a:spLocks noChangeAspect="1"/>
          </p:cNvSpPr>
          <p:nvPr/>
        </p:nvSpPr>
        <p:spPr>
          <a:xfrm>
            <a:off x="441325" y="606425"/>
            <a:ext cx="10256838" cy="125888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sp>
      <p:pic>
        <p:nvPicPr>
          <p:cNvPr id="4" name="Picture 7" descr="Logo, company name&#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0513" y="323850"/>
            <a:ext cx="1228725"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575894" y="729658"/>
            <a:ext cx="9874856" cy="988332"/>
          </a:xfrm>
        </p:spPr>
        <p:txBody>
          <a:bodyPr/>
          <a:lstStyle>
            <a:lvl1pPr>
              <a:defRPr b="1"/>
            </a:lvl1pPr>
          </a:lstStyle>
          <a:p>
            <a:r>
              <a:rPr lang="en-US"/>
              <a:t>Click to edit Master title style</a:t>
            </a:r>
            <a:endParaRPr lang="en-US" dirty="0"/>
          </a:p>
        </p:txBody>
      </p:sp>
      <p:sp>
        <p:nvSpPr>
          <p:cNvPr id="5" name="Date Placeholder 2"/>
          <p:cNvSpPr>
            <a:spLocks noGrp="1"/>
          </p:cNvSpPr>
          <p:nvPr>
            <p:ph type="dt" sz="half" idx="10"/>
          </p:nvPr>
        </p:nvSpPr>
        <p:spPr/>
        <p:txBody>
          <a:bodyPr/>
          <a:lstStyle>
            <a:lvl1pPr>
              <a:defRPr/>
            </a:lvl1pPr>
          </a:lstStyle>
          <a:p>
            <a:pPr>
              <a:defRPr/>
            </a:pPr>
            <a:fld id="{898EB629-954F-4AD0-B2AD-5BB0C9EDEE27}" type="datetime1">
              <a:rPr lang="en-US"/>
              <a:pPr>
                <a:defRPr/>
              </a:pPr>
              <a:t>1/24/2023</a:t>
            </a:fld>
            <a:endParaRPr lang="es-ES_tradnl"/>
          </a:p>
        </p:txBody>
      </p:sp>
      <p:sp>
        <p:nvSpPr>
          <p:cNvPr id="6" name="Footer Placeholder 3"/>
          <p:cNvSpPr>
            <a:spLocks noGrp="1"/>
          </p:cNvSpPr>
          <p:nvPr>
            <p:ph type="ftr" sz="quarter" idx="11"/>
          </p:nvPr>
        </p:nvSpPr>
        <p:spPr/>
        <p:txBody>
          <a:bodyPr/>
          <a:lstStyle>
            <a:lvl1pPr>
              <a:defRPr/>
            </a:lvl1pPr>
          </a:lstStyle>
          <a:p>
            <a:pPr>
              <a:defRPr/>
            </a:pPr>
            <a:endParaRPr lang="es-ES_tradnl"/>
          </a:p>
        </p:txBody>
      </p:sp>
      <p:sp>
        <p:nvSpPr>
          <p:cNvPr id="7" name="Slide Number Placeholder 4"/>
          <p:cNvSpPr>
            <a:spLocks noGrp="1"/>
          </p:cNvSpPr>
          <p:nvPr>
            <p:ph type="sldNum" sz="quarter" idx="12"/>
          </p:nvPr>
        </p:nvSpPr>
        <p:spPr/>
        <p:txBody>
          <a:bodyPr/>
          <a:lstStyle>
            <a:lvl1pPr>
              <a:defRPr/>
            </a:lvl1pPr>
          </a:lstStyle>
          <a:p>
            <a:fld id="{E797FF4A-21A7-402E-BFF5-3492EB1C4005}" type="slidenum">
              <a:rPr lang="es-ES_tradnl" altLang="en-US"/>
              <a:pPr/>
              <a:t>‹#›</a:t>
            </a:fld>
            <a:endParaRPr lang="es-ES_tradnl" altLang="en-US"/>
          </a:p>
        </p:txBody>
      </p:sp>
    </p:spTree>
    <p:extLst>
      <p:ext uri="{BB962C8B-B14F-4D97-AF65-F5344CB8AC3E}">
        <p14:creationId xmlns:p14="http://schemas.microsoft.com/office/powerpoint/2010/main" val="17250499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6CFD500-B057-4287-AE6F-C7E9A1489B9B}" type="datetime1">
              <a:rPr lang="en-US"/>
              <a:pPr>
                <a:defRPr/>
              </a:pPr>
              <a:t>1/24/2023</a:t>
            </a:fld>
            <a:endParaRPr lang="es-ES_tradnl" dirty="0"/>
          </a:p>
        </p:txBody>
      </p:sp>
      <p:sp>
        <p:nvSpPr>
          <p:cNvPr id="3" name="Footer Placeholder 4"/>
          <p:cNvSpPr>
            <a:spLocks noGrp="1"/>
          </p:cNvSpPr>
          <p:nvPr>
            <p:ph type="ftr" sz="quarter" idx="11"/>
          </p:nvPr>
        </p:nvSpPr>
        <p:spPr/>
        <p:txBody>
          <a:bodyPr/>
          <a:lstStyle>
            <a:lvl1pPr>
              <a:defRPr/>
            </a:lvl1pPr>
          </a:lstStyle>
          <a:p>
            <a:pPr>
              <a:defRPr/>
            </a:pPr>
            <a:endParaRPr lang="es-ES_tradnl"/>
          </a:p>
        </p:txBody>
      </p:sp>
      <p:sp>
        <p:nvSpPr>
          <p:cNvPr id="4" name="Slide Number Placeholder 5"/>
          <p:cNvSpPr>
            <a:spLocks noGrp="1"/>
          </p:cNvSpPr>
          <p:nvPr>
            <p:ph type="sldNum" sz="quarter" idx="12"/>
          </p:nvPr>
        </p:nvSpPr>
        <p:spPr/>
        <p:txBody>
          <a:bodyPr/>
          <a:lstStyle>
            <a:lvl1pPr>
              <a:defRPr/>
            </a:lvl1pPr>
          </a:lstStyle>
          <a:p>
            <a:fld id="{C8BEFF56-AF90-471A-B137-4720549FC361}" type="slidenum">
              <a:rPr lang="es-ES_tradnl" altLang="en-US"/>
              <a:pPr/>
              <a:t>‹#›</a:t>
            </a:fld>
            <a:endParaRPr lang="es-ES_tradnl" altLang="en-US"/>
          </a:p>
        </p:txBody>
      </p:sp>
    </p:spTree>
    <p:extLst>
      <p:ext uri="{BB962C8B-B14F-4D97-AF65-F5344CB8AC3E}">
        <p14:creationId xmlns:p14="http://schemas.microsoft.com/office/powerpoint/2010/main" val="1517969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41B421A-2C67-4FD3-863C-300B77CCE9EF}" type="datetime1">
              <a:rPr lang="en-US"/>
              <a:pPr>
                <a:defRPr/>
              </a:pPr>
              <a:t>1/24/2023</a:t>
            </a:fld>
            <a:endParaRPr lang="es-ES_tradnl" dirty="0"/>
          </a:p>
        </p:txBody>
      </p:sp>
      <p:sp>
        <p:nvSpPr>
          <p:cNvPr id="6" name="Footer Placeholder 4"/>
          <p:cNvSpPr>
            <a:spLocks noGrp="1"/>
          </p:cNvSpPr>
          <p:nvPr>
            <p:ph type="ftr" sz="quarter" idx="11"/>
          </p:nvPr>
        </p:nvSpPr>
        <p:spPr/>
        <p:txBody>
          <a:bodyPr/>
          <a:lstStyle>
            <a:lvl1pPr>
              <a:defRPr/>
            </a:lvl1pPr>
          </a:lstStyle>
          <a:p>
            <a:pPr>
              <a:defRPr/>
            </a:pPr>
            <a:endParaRPr lang="es-ES_tradnl"/>
          </a:p>
        </p:txBody>
      </p:sp>
      <p:sp>
        <p:nvSpPr>
          <p:cNvPr id="7" name="Slide Number Placeholder 5"/>
          <p:cNvSpPr>
            <a:spLocks noGrp="1"/>
          </p:cNvSpPr>
          <p:nvPr>
            <p:ph type="sldNum" sz="quarter" idx="12"/>
          </p:nvPr>
        </p:nvSpPr>
        <p:spPr/>
        <p:txBody>
          <a:bodyPr/>
          <a:lstStyle>
            <a:lvl1pPr>
              <a:defRPr/>
            </a:lvl1pPr>
          </a:lstStyle>
          <a:p>
            <a:fld id="{BAE0DF65-0E5B-49C2-994C-6431CAFE1232}" type="slidenum">
              <a:rPr lang="es-ES_tradnl" altLang="en-US"/>
              <a:pPr/>
              <a:t>‹#›</a:t>
            </a:fld>
            <a:endParaRPr lang="es-ES_tradnl" altLang="en-US"/>
          </a:p>
        </p:txBody>
      </p:sp>
    </p:spTree>
    <p:extLst>
      <p:ext uri="{BB962C8B-B14F-4D97-AF65-F5344CB8AC3E}">
        <p14:creationId xmlns:p14="http://schemas.microsoft.com/office/powerpoint/2010/main" val="2542597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Content + Tagline">
    <p:spTree>
      <p:nvGrpSpPr>
        <p:cNvPr id="1" name=""/>
        <p:cNvGrpSpPr/>
        <p:nvPr/>
      </p:nvGrpSpPr>
      <p:grpSpPr>
        <a:xfrm>
          <a:off x="0" y="0"/>
          <a:ext cx="0" cy="0"/>
          <a:chOff x="0" y="0"/>
          <a:chExt cx="0" cy="0"/>
        </a:xfrm>
      </p:grpSpPr>
      <p:sp>
        <p:nvSpPr>
          <p:cNvPr id="19" name="Slide Number"/>
          <p:cNvSpPr txBox="1">
            <a:spLocks noGrp="1"/>
          </p:cNvSpPr>
          <p:nvPr>
            <p:ph type="sldNum" sz="quarter" idx="2"/>
          </p:nvPr>
        </p:nvSpPr>
        <p:spPr>
          <a:xfrm>
            <a:off x="11417300" y="6145188"/>
            <a:ext cx="457200" cy="333425"/>
          </a:xfrm>
          <a:prstGeom prst="rect">
            <a:avLst/>
          </a:prstGeom>
          <a:solidFill>
            <a:srgbClr val="53585F"/>
          </a:solidFill>
          <a:ln w="12700">
            <a:miter lim="400000"/>
          </a:ln>
        </p:spPr>
        <p:txBody>
          <a:bodyPr lIns="50800" tIns="50800" rIns="50800" bIns="50800" anchor="ctr">
            <a:spAutoFit/>
          </a:bodyPr>
          <a:lstStyle>
            <a:defPPr marL="0" marR="0" indent="0" algn="l" defTabSz="45718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40" rtl="0" fontAlgn="auto" latinLnBrk="0" hangingPunct="0">
              <a:lnSpc>
                <a:spcPct val="100000"/>
              </a:lnSpc>
              <a:spcBef>
                <a:spcPts val="0"/>
              </a:spcBef>
              <a:spcAft>
                <a:spcPts val="0"/>
              </a:spcAft>
              <a:buClrTx/>
              <a:buSzTx/>
              <a:buFontTx/>
              <a:buNone/>
              <a:tabLst/>
              <a:defRPr kumimoji="0" sz="1500" b="0" i="0" u="none" strike="noStrike" cap="none" spc="0" normalizeH="0" baseline="0">
                <a:ln>
                  <a:noFill/>
                </a:ln>
                <a:solidFill>
                  <a:srgbClr val="FFFFFF"/>
                </a:solidFill>
                <a:effectLst/>
                <a:uFillTx/>
                <a:latin typeface="+mn-lt"/>
                <a:ea typeface="+mn-ea"/>
                <a:cs typeface="+mn-cs"/>
                <a:sym typeface="Montserrat Bold"/>
              </a:defRPr>
            </a:lvl1pPr>
            <a:lvl2pPr marL="0" marR="0" indent="114297" algn="l" defTabSz="412740" rtl="0" fontAlgn="auto" latinLnBrk="0" hangingPunct="0">
              <a:lnSpc>
                <a:spcPct val="90000"/>
              </a:lnSpc>
              <a:spcBef>
                <a:spcPts val="0"/>
              </a:spcBef>
              <a:spcAft>
                <a:spcPts val="0"/>
              </a:spcAft>
              <a:buClrTx/>
              <a:buSzTx/>
              <a:buFontTx/>
              <a:buNone/>
              <a:tabLst/>
              <a:defRPr kumimoji="0" sz="2500" b="0" i="0" u="none" strike="noStrike" cap="all" spc="75" normalizeH="0" baseline="0">
                <a:ln>
                  <a:noFill/>
                </a:ln>
                <a:solidFill>
                  <a:srgbClr val="000000"/>
                </a:solidFill>
                <a:effectLst/>
                <a:uFillTx/>
                <a:latin typeface="+mn-lt"/>
                <a:ea typeface="+mn-ea"/>
                <a:cs typeface="+mn-cs"/>
                <a:sym typeface="Montserrat Bold"/>
              </a:defRPr>
            </a:lvl2pPr>
            <a:lvl3pPr marL="0" marR="0" indent="228594" algn="l" defTabSz="412740" rtl="0" fontAlgn="auto" latinLnBrk="0" hangingPunct="0">
              <a:lnSpc>
                <a:spcPct val="90000"/>
              </a:lnSpc>
              <a:spcBef>
                <a:spcPts val="0"/>
              </a:spcBef>
              <a:spcAft>
                <a:spcPts val="0"/>
              </a:spcAft>
              <a:buClrTx/>
              <a:buSzTx/>
              <a:buFontTx/>
              <a:buNone/>
              <a:tabLst/>
              <a:defRPr kumimoji="0" sz="2500" b="0" i="0" u="none" strike="noStrike" cap="all" spc="75" normalizeH="0" baseline="0">
                <a:ln>
                  <a:noFill/>
                </a:ln>
                <a:solidFill>
                  <a:srgbClr val="000000"/>
                </a:solidFill>
                <a:effectLst/>
                <a:uFillTx/>
                <a:latin typeface="+mn-lt"/>
                <a:ea typeface="+mn-ea"/>
                <a:cs typeface="+mn-cs"/>
                <a:sym typeface="Montserrat Bold"/>
              </a:defRPr>
            </a:lvl3pPr>
            <a:lvl4pPr marL="0" marR="0" indent="342891" algn="l" defTabSz="412740" rtl="0" fontAlgn="auto" latinLnBrk="0" hangingPunct="0">
              <a:lnSpc>
                <a:spcPct val="90000"/>
              </a:lnSpc>
              <a:spcBef>
                <a:spcPts val="0"/>
              </a:spcBef>
              <a:spcAft>
                <a:spcPts val="0"/>
              </a:spcAft>
              <a:buClrTx/>
              <a:buSzTx/>
              <a:buFontTx/>
              <a:buNone/>
              <a:tabLst/>
              <a:defRPr kumimoji="0" sz="2500" b="0" i="0" u="none" strike="noStrike" cap="all" spc="75" normalizeH="0" baseline="0">
                <a:ln>
                  <a:noFill/>
                </a:ln>
                <a:solidFill>
                  <a:srgbClr val="000000"/>
                </a:solidFill>
                <a:effectLst/>
                <a:uFillTx/>
                <a:latin typeface="+mn-lt"/>
                <a:ea typeface="+mn-ea"/>
                <a:cs typeface="+mn-cs"/>
                <a:sym typeface="Montserrat Bold"/>
              </a:defRPr>
            </a:lvl4pPr>
            <a:lvl5pPr marL="0" marR="0" indent="457189" algn="l" defTabSz="412740" rtl="0" fontAlgn="auto" latinLnBrk="0" hangingPunct="0">
              <a:lnSpc>
                <a:spcPct val="90000"/>
              </a:lnSpc>
              <a:spcBef>
                <a:spcPts val="0"/>
              </a:spcBef>
              <a:spcAft>
                <a:spcPts val="0"/>
              </a:spcAft>
              <a:buClrTx/>
              <a:buSzTx/>
              <a:buFontTx/>
              <a:buNone/>
              <a:tabLst/>
              <a:defRPr kumimoji="0" sz="2500" b="0" i="0" u="none" strike="noStrike" cap="all" spc="75" normalizeH="0" baseline="0">
                <a:ln>
                  <a:noFill/>
                </a:ln>
                <a:solidFill>
                  <a:srgbClr val="000000"/>
                </a:solidFill>
                <a:effectLst/>
                <a:uFillTx/>
                <a:latin typeface="+mn-lt"/>
                <a:ea typeface="+mn-ea"/>
                <a:cs typeface="+mn-cs"/>
                <a:sym typeface="Montserrat Bold"/>
              </a:defRPr>
            </a:lvl5pPr>
            <a:lvl6pPr marL="0" marR="0" indent="571486" algn="l" defTabSz="412740" rtl="0" fontAlgn="auto" latinLnBrk="0" hangingPunct="0">
              <a:lnSpc>
                <a:spcPct val="90000"/>
              </a:lnSpc>
              <a:spcBef>
                <a:spcPts val="0"/>
              </a:spcBef>
              <a:spcAft>
                <a:spcPts val="0"/>
              </a:spcAft>
              <a:buClrTx/>
              <a:buSzTx/>
              <a:buFontTx/>
              <a:buNone/>
              <a:tabLst/>
              <a:defRPr kumimoji="0" sz="2500" b="0" i="0" u="none" strike="noStrike" cap="all" spc="75" normalizeH="0" baseline="0">
                <a:ln>
                  <a:noFill/>
                </a:ln>
                <a:solidFill>
                  <a:srgbClr val="000000"/>
                </a:solidFill>
                <a:effectLst/>
                <a:uFillTx/>
                <a:latin typeface="+mn-lt"/>
                <a:ea typeface="+mn-ea"/>
                <a:cs typeface="+mn-cs"/>
                <a:sym typeface="Montserrat Bold"/>
              </a:defRPr>
            </a:lvl6pPr>
            <a:lvl7pPr marL="0" marR="0" indent="685783" algn="l" defTabSz="412740" rtl="0" fontAlgn="auto" latinLnBrk="0" hangingPunct="0">
              <a:lnSpc>
                <a:spcPct val="90000"/>
              </a:lnSpc>
              <a:spcBef>
                <a:spcPts val="0"/>
              </a:spcBef>
              <a:spcAft>
                <a:spcPts val="0"/>
              </a:spcAft>
              <a:buClrTx/>
              <a:buSzTx/>
              <a:buFontTx/>
              <a:buNone/>
              <a:tabLst/>
              <a:defRPr kumimoji="0" sz="2500" b="0" i="0" u="none" strike="noStrike" cap="all" spc="75" normalizeH="0" baseline="0">
                <a:ln>
                  <a:noFill/>
                </a:ln>
                <a:solidFill>
                  <a:srgbClr val="000000"/>
                </a:solidFill>
                <a:effectLst/>
                <a:uFillTx/>
                <a:latin typeface="+mn-lt"/>
                <a:ea typeface="+mn-ea"/>
                <a:cs typeface="+mn-cs"/>
                <a:sym typeface="Montserrat Bold"/>
              </a:defRPr>
            </a:lvl7pPr>
            <a:lvl8pPr marL="0" marR="0" indent="800080" algn="l" defTabSz="412740" rtl="0" fontAlgn="auto" latinLnBrk="0" hangingPunct="0">
              <a:lnSpc>
                <a:spcPct val="90000"/>
              </a:lnSpc>
              <a:spcBef>
                <a:spcPts val="0"/>
              </a:spcBef>
              <a:spcAft>
                <a:spcPts val="0"/>
              </a:spcAft>
              <a:buClrTx/>
              <a:buSzTx/>
              <a:buFontTx/>
              <a:buNone/>
              <a:tabLst/>
              <a:defRPr kumimoji="0" sz="2500" b="0" i="0" u="none" strike="noStrike" cap="all" spc="75" normalizeH="0" baseline="0">
                <a:ln>
                  <a:noFill/>
                </a:ln>
                <a:solidFill>
                  <a:srgbClr val="000000"/>
                </a:solidFill>
                <a:effectLst/>
                <a:uFillTx/>
                <a:latin typeface="+mn-lt"/>
                <a:ea typeface="+mn-ea"/>
                <a:cs typeface="+mn-cs"/>
                <a:sym typeface="Montserrat Bold"/>
              </a:defRPr>
            </a:lvl8pPr>
            <a:lvl9pPr marL="0" marR="0" indent="914377" algn="l" defTabSz="412740" rtl="0" fontAlgn="auto" latinLnBrk="0" hangingPunct="0">
              <a:lnSpc>
                <a:spcPct val="90000"/>
              </a:lnSpc>
              <a:spcBef>
                <a:spcPts val="0"/>
              </a:spcBef>
              <a:spcAft>
                <a:spcPts val="0"/>
              </a:spcAft>
              <a:buClrTx/>
              <a:buSzTx/>
              <a:buFontTx/>
              <a:buNone/>
              <a:tabLst/>
              <a:defRPr kumimoji="0" sz="2500" b="0" i="0" u="none" strike="noStrike" cap="all" spc="75" normalizeH="0" baseline="0">
                <a:ln>
                  <a:noFill/>
                </a:ln>
                <a:solidFill>
                  <a:srgbClr val="000000"/>
                </a:solidFill>
                <a:effectLst/>
                <a:uFillTx/>
                <a:latin typeface="+mn-lt"/>
                <a:ea typeface="+mn-ea"/>
                <a:cs typeface="+mn-cs"/>
                <a:sym typeface="Montserrat Bold"/>
              </a:defRPr>
            </a:lvl9pPr>
          </a:lstStyle>
          <a:p>
            <a:fld id="{86CB4B4D-7CA3-9044-876B-883B54F8677D}" type="slidenum">
              <a:rPr lang="en-US" smtClean="0"/>
              <a:pPr/>
              <a:t>‹#›</a:t>
            </a:fld>
            <a:endParaRPr/>
          </a:p>
        </p:txBody>
      </p:sp>
      <p:sp>
        <p:nvSpPr>
          <p:cNvPr id="11" name="Content Placeholder 3">
            <a:extLst>
              <a:ext uri="{FF2B5EF4-FFF2-40B4-BE49-F238E27FC236}">
                <a16:creationId xmlns:a16="http://schemas.microsoft.com/office/drawing/2014/main" id="{D99E728D-F408-6A45-96D6-40D70542B008}"/>
              </a:ext>
            </a:extLst>
          </p:cNvPr>
          <p:cNvSpPr>
            <a:spLocks noGrp="1"/>
          </p:cNvSpPr>
          <p:nvPr>
            <p:ph sz="quarter" idx="10"/>
          </p:nvPr>
        </p:nvSpPr>
        <p:spPr>
          <a:xfrm>
            <a:off x="589210" y="1238251"/>
            <a:ext cx="11031289" cy="4905499"/>
          </a:xfrm>
        </p:spPr>
        <p:txBody>
          <a:bodyPr>
            <a:normAutofit/>
          </a:bodyPr>
          <a:lstStyle>
            <a:lvl1pPr marL="342891" indent="-342891">
              <a:buClr>
                <a:srgbClr val="00ACD2"/>
              </a:buClr>
              <a:buFont typeface="Wingdings" pitchFamily="2" charset="2"/>
              <a:buChar char="§"/>
              <a:defRPr sz="2400">
                <a:solidFill>
                  <a:srgbClr val="888C8D"/>
                </a:solidFill>
                <a:latin typeface="Calibri" panose="020F0502020204030204" pitchFamily="34" charset="0"/>
                <a:cs typeface="Calibri" panose="020F0502020204030204" pitchFamily="34" charset="0"/>
              </a:defRPr>
            </a:lvl1pPr>
            <a:lvl2pPr marL="342891" indent="-342891">
              <a:buClr>
                <a:srgbClr val="00ACD2"/>
              </a:buClr>
              <a:buFont typeface="Wingdings" pitchFamily="2" charset="2"/>
              <a:buChar char="§"/>
              <a:defRPr sz="1867">
                <a:solidFill>
                  <a:srgbClr val="888C8D"/>
                </a:solidFill>
                <a:latin typeface="Calibri" panose="020F0502020204030204" pitchFamily="34" charset="0"/>
                <a:cs typeface="Calibri" panose="020F0502020204030204" pitchFamily="34" charset="0"/>
              </a:defRPr>
            </a:lvl2pPr>
            <a:lvl3pPr marL="1004863" indent="-317492">
              <a:buClr>
                <a:srgbClr val="00ACD2"/>
              </a:buClr>
              <a:buFont typeface="Wingdings" pitchFamily="2" charset="2"/>
              <a:buChar char="§"/>
              <a:tabLst/>
              <a:defRPr sz="1867">
                <a:solidFill>
                  <a:srgbClr val="888C8D"/>
                </a:solidFill>
                <a:latin typeface="Calibri" panose="020F0502020204030204" pitchFamily="34" charset="0"/>
                <a:cs typeface="Calibri" panose="020F0502020204030204" pitchFamily="34" charset="0"/>
              </a:defRPr>
            </a:lvl3pPr>
            <a:lvl4pPr marL="1322355" indent="-317492">
              <a:buClr>
                <a:srgbClr val="00ACD2"/>
              </a:buClr>
              <a:buFont typeface="Wingdings" pitchFamily="2" charset="2"/>
              <a:buChar char="§"/>
              <a:tabLst/>
              <a:defRPr sz="1867">
                <a:solidFill>
                  <a:srgbClr val="888C8D"/>
                </a:solidFill>
                <a:latin typeface="Calibri" panose="020F0502020204030204" pitchFamily="34" charset="0"/>
                <a:cs typeface="Calibri" panose="020F0502020204030204" pitchFamily="34" charset="0"/>
              </a:defRPr>
            </a:lvl4pPr>
            <a:lvl5pPr marL="687371" indent="-317492">
              <a:buClr>
                <a:srgbClr val="00ACD2"/>
              </a:buClr>
              <a:buFont typeface="Wingdings" pitchFamily="2" charset="2"/>
              <a:buChar char="§"/>
              <a:tabLst/>
              <a:defRPr sz="2400">
                <a:solidFill>
                  <a:srgbClr val="888C8D"/>
                </a:solidFill>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0" name="Title 7">
            <a:extLst>
              <a:ext uri="{FF2B5EF4-FFF2-40B4-BE49-F238E27FC236}">
                <a16:creationId xmlns:a16="http://schemas.microsoft.com/office/drawing/2014/main" id="{27AA1CA5-FB69-3D44-8483-47B64838830A}"/>
              </a:ext>
            </a:extLst>
          </p:cNvPr>
          <p:cNvSpPr>
            <a:spLocks noGrp="1"/>
          </p:cNvSpPr>
          <p:nvPr>
            <p:ph type="title" hasCustomPrompt="1"/>
          </p:nvPr>
        </p:nvSpPr>
        <p:spPr>
          <a:xfrm>
            <a:off x="589211" y="519296"/>
            <a:ext cx="9594012" cy="571873"/>
          </a:xfrm>
          <a:prstGeom prst="rect">
            <a:avLst/>
          </a:prstGeom>
        </p:spPr>
        <p:txBody>
          <a:bodyPr wrap="none">
            <a:noAutofit/>
          </a:bodyPr>
          <a:lstStyle>
            <a:lvl1pPr>
              <a:defRPr sz="4267"/>
            </a:lvl1pPr>
          </a:lstStyle>
          <a:p>
            <a:r>
              <a:rPr lang="en-US" dirty="0"/>
              <a:t>Title</a:t>
            </a:r>
            <a:endParaRPr lang="es-ES_tradnl" dirty="0"/>
          </a:p>
        </p:txBody>
      </p:sp>
      <p:pic>
        <p:nvPicPr>
          <p:cNvPr id="5" name="Picture 2" descr="Health and Safety Council">
            <a:hlinkClick r:id="" action="ppaction://noaction"/>
            <a:extLst>
              <a:ext uri="{FF2B5EF4-FFF2-40B4-BE49-F238E27FC236}">
                <a16:creationId xmlns:a16="http://schemas.microsoft.com/office/drawing/2014/main" id="{D06A2ABC-F134-7549-8090-7B7D54A822FB}"/>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386762" y="264850"/>
            <a:ext cx="1428751" cy="800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E8AE0F3-C06F-454C-BCBF-E2563BD3EAE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221363" y="6228333"/>
            <a:ext cx="3054373" cy="250459"/>
          </a:xfrm>
          <a:prstGeom prst="rect">
            <a:avLst/>
          </a:prstGeom>
        </p:spPr>
      </p:pic>
    </p:spTree>
    <p:custDataLst>
      <p:tags r:id="rId1"/>
    </p:custDataLst>
    <p:extLst>
      <p:ext uri="{BB962C8B-B14F-4D97-AF65-F5344CB8AC3E}">
        <p14:creationId xmlns:p14="http://schemas.microsoft.com/office/powerpoint/2010/main" val="961121233"/>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6" descr="Logo, company name&#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413" y="385763"/>
            <a:ext cx="1836737"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81192" y="2759440"/>
            <a:ext cx="8783144" cy="1475013"/>
          </a:xfrm>
          <a:effectLst/>
        </p:spPr>
        <p:txBody>
          <a:bodyPr/>
          <a:lstStyle>
            <a:lvl1pPr>
              <a:defRPr sz="36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4234454"/>
            <a:ext cx="8783143" cy="590321"/>
          </a:xfrm>
        </p:spPr>
        <p:txBody>
          <a:bodyPr>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10"/>
          </p:nvPr>
        </p:nvSpPr>
        <p:spPr/>
        <p:txBody>
          <a:bodyPr/>
          <a:lstStyle>
            <a:lvl1pPr>
              <a:defRPr smtClean="0">
                <a:solidFill>
                  <a:schemeClr val="bg1"/>
                </a:solidFill>
              </a:defRPr>
            </a:lvl1pPr>
          </a:lstStyle>
          <a:p>
            <a:pPr>
              <a:defRPr/>
            </a:pPr>
            <a:fld id="{FA372AC5-614D-4596-AFA0-515B79C7C2D0}" type="datetime1">
              <a:rPr lang="en-US"/>
              <a:pPr>
                <a:defRPr/>
              </a:pPr>
              <a:t>1/24/2023</a:t>
            </a:fld>
            <a:endParaRPr lang="es-ES_tradnl"/>
          </a:p>
        </p:txBody>
      </p:sp>
      <p:sp>
        <p:nvSpPr>
          <p:cNvPr id="6" name="Footer Placeholder 4"/>
          <p:cNvSpPr>
            <a:spLocks noGrp="1"/>
          </p:cNvSpPr>
          <p:nvPr>
            <p:ph type="ftr" sz="quarter" idx="11"/>
          </p:nvPr>
        </p:nvSpPr>
        <p:spPr/>
        <p:txBody>
          <a:bodyPr/>
          <a:lstStyle>
            <a:lvl1pPr>
              <a:defRPr dirty="0">
                <a:solidFill>
                  <a:schemeClr val="bg1"/>
                </a:solidFill>
              </a:defRPr>
            </a:lvl1pPr>
          </a:lstStyle>
          <a:p>
            <a:pPr>
              <a:defRPr/>
            </a:pPr>
            <a:endParaRPr lang="es-ES_tradnl"/>
          </a:p>
        </p:txBody>
      </p:sp>
      <p:sp>
        <p:nvSpPr>
          <p:cNvPr id="7" name="Slide Number Placeholder 5"/>
          <p:cNvSpPr>
            <a:spLocks noGrp="1"/>
          </p:cNvSpPr>
          <p:nvPr>
            <p:ph type="sldNum" sz="quarter" idx="12"/>
          </p:nvPr>
        </p:nvSpPr>
        <p:spPr>
          <a:xfrm>
            <a:off x="10558463" y="5956300"/>
            <a:ext cx="1016000" cy="365125"/>
          </a:xfrm>
        </p:spPr>
        <p:txBody>
          <a:bodyPr/>
          <a:lstStyle>
            <a:lvl1pPr>
              <a:defRPr>
                <a:solidFill>
                  <a:schemeClr val="bg1"/>
                </a:solidFill>
              </a:defRPr>
            </a:lvl1pPr>
          </a:lstStyle>
          <a:p>
            <a:fld id="{E1BB113E-143F-43C8-885C-4F27A521DF44}" type="slidenum">
              <a:rPr lang="es-ES_tradnl" altLang="en-US"/>
              <a:pPr/>
              <a:t>‹#›</a:t>
            </a:fld>
            <a:endParaRPr lang="es-ES_tradnl" altLang="en-US"/>
          </a:p>
        </p:txBody>
      </p:sp>
    </p:spTree>
    <p:extLst>
      <p:ext uri="{BB962C8B-B14F-4D97-AF65-F5344CB8AC3E}">
        <p14:creationId xmlns:p14="http://schemas.microsoft.com/office/powerpoint/2010/main" val="26745659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Logo, company name&#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0513" y="323850"/>
            <a:ext cx="1228725"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81192" y="702156"/>
            <a:ext cx="9705808" cy="1013800"/>
          </a:xfr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smtClean="0">
                <a:solidFill>
                  <a:srgbClr val="C00000"/>
                </a:solidFill>
              </a:defRPr>
            </a:lvl1pPr>
          </a:lstStyle>
          <a:p>
            <a:pPr>
              <a:defRPr/>
            </a:pPr>
            <a:fld id="{5DB717C7-24AC-4900-8421-8737C5D18983}" type="datetime1">
              <a:rPr lang="en-US"/>
              <a:pPr>
                <a:defRPr/>
              </a:pPr>
              <a:t>1/24/2023</a:t>
            </a:fld>
            <a:endParaRPr lang="es-ES_tradnl" dirty="0"/>
          </a:p>
        </p:txBody>
      </p:sp>
      <p:sp>
        <p:nvSpPr>
          <p:cNvPr id="6" name="Footer Placeholder 4"/>
          <p:cNvSpPr>
            <a:spLocks noGrp="1"/>
          </p:cNvSpPr>
          <p:nvPr>
            <p:ph type="ftr" sz="quarter" idx="11"/>
          </p:nvPr>
        </p:nvSpPr>
        <p:spPr/>
        <p:txBody>
          <a:bodyPr/>
          <a:lstStyle>
            <a:lvl1pPr>
              <a:defRPr dirty="0"/>
            </a:lvl1pPr>
          </a:lstStyle>
          <a:p>
            <a:pPr>
              <a:defRPr/>
            </a:pPr>
            <a:endParaRPr lang="es-ES_tradnl"/>
          </a:p>
        </p:txBody>
      </p:sp>
      <p:sp>
        <p:nvSpPr>
          <p:cNvPr id="7" name="Slide Number Placeholder 5"/>
          <p:cNvSpPr>
            <a:spLocks noGrp="1"/>
          </p:cNvSpPr>
          <p:nvPr>
            <p:ph type="sldNum" sz="quarter" idx="12"/>
          </p:nvPr>
        </p:nvSpPr>
        <p:spPr/>
        <p:txBody>
          <a:bodyPr/>
          <a:lstStyle>
            <a:lvl1pPr>
              <a:defRPr/>
            </a:lvl1pPr>
          </a:lstStyle>
          <a:p>
            <a:fld id="{6D67A3F7-BAEE-449E-BD3F-8B22E53E1230}" type="slidenum">
              <a:rPr lang="es-ES_tradnl" altLang="en-US"/>
              <a:pPr/>
              <a:t>‹#›</a:t>
            </a:fld>
            <a:endParaRPr lang="es-ES_tradnl" altLang="en-US"/>
          </a:p>
        </p:txBody>
      </p:sp>
    </p:spTree>
    <p:extLst>
      <p:ext uri="{BB962C8B-B14F-4D97-AF65-F5344CB8AC3E}">
        <p14:creationId xmlns:p14="http://schemas.microsoft.com/office/powerpoint/2010/main" val="2176329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Logo, company name&#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0513" y="323850"/>
            <a:ext cx="1228725"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81192" y="702156"/>
            <a:ext cx="9705808" cy="1013800"/>
          </a:xfr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F332180F-4DE5-4C7C-AF17-DB927204B743}" type="datetime1">
              <a:rPr lang="en-US"/>
              <a:pPr>
                <a:defRPr/>
              </a:pPr>
              <a:t>1/24/2023</a:t>
            </a:fld>
            <a:endParaRPr lang="es-ES_tradnl"/>
          </a:p>
        </p:txBody>
      </p:sp>
      <p:sp>
        <p:nvSpPr>
          <p:cNvPr id="6" name="Footer Placeholder 4"/>
          <p:cNvSpPr>
            <a:spLocks noGrp="1"/>
          </p:cNvSpPr>
          <p:nvPr>
            <p:ph type="ftr" sz="quarter" idx="11"/>
          </p:nvPr>
        </p:nvSpPr>
        <p:spPr/>
        <p:txBody>
          <a:bodyPr/>
          <a:lstStyle>
            <a:lvl1pPr>
              <a:defRPr dirty="0"/>
            </a:lvl1pPr>
          </a:lstStyle>
          <a:p>
            <a:pPr>
              <a:defRPr/>
            </a:pPr>
            <a:endParaRPr lang="es-ES_tradnl"/>
          </a:p>
        </p:txBody>
      </p:sp>
      <p:sp>
        <p:nvSpPr>
          <p:cNvPr id="7" name="Slide Number Placeholder 5"/>
          <p:cNvSpPr>
            <a:spLocks noGrp="1"/>
          </p:cNvSpPr>
          <p:nvPr>
            <p:ph type="sldNum" sz="quarter" idx="12"/>
          </p:nvPr>
        </p:nvSpPr>
        <p:spPr/>
        <p:txBody>
          <a:bodyPr/>
          <a:lstStyle>
            <a:lvl1pPr>
              <a:defRPr/>
            </a:lvl1pPr>
          </a:lstStyle>
          <a:p>
            <a:fld id="{F8046550-00A3-4EFA-8410-28C4E0D3EBCF}" type="slidenum">
              <a:rPr lang="es-ES_tradnl" altLang="en-US"/>
              <a:pPr/>
              <a:t>‹#›</a:t>
            </a:fld>
            <a:endParaRPr lang="es-ES_tradnl" altLang="en-US"/>
          </a:p>
        </p:txBody>
      </p:sp>
    </p:spTree>
    <p:extLst>
      <p:ext uri="{BB962C8B-B14F-4D97-AF65-F5344CB8AC3E}">
        <p14:creationId xmlns:p14="http://schemas.microsoft.com/office/powerpoint/2010/main" val="32269258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descr="Logo, company name&#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0513" y="323850"/>
            <a:ext cx="1228725"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81193" y="3043910"/>
            <a:ext cx="11029615" cy="1497507"/>
          </a:xfrm>
        </p:spPr>
        <p:txBody>
          <a:bodyPr/>
          <a:lstStyle>
            <a:lvl1pPr algn="l">
              <a:defRPr sz="3600" b="1"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p:txBody>
          <a:bodyPr/>
          <a:lstStyle>
            <a:lvl1pPr>
              <a:defRPr smtClean="0">
                <a:solidFill>
                  <a:schemeClr val="bg1"/>
                </a:solidFill>
              </a:defRPr>
            </a:lvl1pPr>
          </a:lstStyle>
          <a:p>
            <a:pPr>
              <a:defRPr/>
            </a:pPr>
            <a:fld id="{06832BED-6CB1-4288-A3C9-038B0133D012}" type="datetime1">
              <a:rPr lang="en-US"/>
              <a:pPr>
                <a:defRPr/>
              </a:pPr>
              <a:t>1/24/2023</a:t>
            </a:fld>
            <a:endParaRPr lang="es-ES_tradnl"/>
          </a:p>
        </p:txBody>
      </p:sp>
      <p:sp>
        <p:nvSpPr>
          <p:cNvPr id="6" name="Footer Placeholder 4"/>
          <p:cNvSpPr>
            <a:spLocks noGrp="1"/>
          </p:cNvSpPr>
          <p:nvPr>
            <p:ph type="ftr" sz="quarter" idx="11"/>
          </p:nvPr>
        </p:nvSpPr>
        <p:spPr/>
        <p:txBody>
          <a:bodyPr/>
          <a:lstStyle>
            <a:lvl1pPr>
              <a:defRPr dirty="0">
                <a:solidFill>
                  <a:schemeClr val="accent2"/>
                </a:solidFill>
              </a:defRPr>
            </a:lvl1pPr>
          </a:lstStyle>
          <a:p>
            <a:pPr>
              <a:defRPr/>
            </a:pPr>
            <a:endParaRPr lang="es-ES_tradnl"/>
          </a:p>
        </p:txBody>
      </p:sp>
      <p:sp>
        <p:nvSpPr>
          <p:cNvPr id="7" name="Slide Number Placeholder 5"/>
          <p:cNvSpPr>
            <a:spLocks noGrp="1"/>
          </p:cNvSpPr>
          <p:nvPr>
            <p:ph type="sldNum" sz="quarter" idx="12"/>
          </p:nvPr>
        </p:nvSpPr>
        <p:spPr/>
        <p:txBody>
          <a:bodyPr/>
          <a:lstStyle>
            <a:lvl1pPr>
              <a:defRPr>
                <a:solidFill>
                  <a:schemeClr val="bg1"/>
                </a:solidFill>
              </a:defRPr>
            </a:lvl1pPr>
          </a:lstStyle>
          <a:p>
            <a:fld id="{C0E5B154-7538-4196-96D0-1A47D12A7A01}" type="slidenum">
              <a:rPr lang="es-ES_tradnl" altLang="en-US"/>
              <a:pPr/>
              <a:t>‹#›</a:t>
            </a:fld>
            <a:endParaRPr lang="es-ES_tradnl" altLang="en-US"/>
          </a:p>
        </p:txBody>
      </p:sp>
    </p:spTree>
    <p:extLst>
      <p:ext uri="{BB962C8B-B14F-4D97-AF65-F5344CB8AC3E}">
        <p14:creationId xmlns:p14="http://schemas.microsoft.com/office/powerpoint/2010/main" val="32008919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a:spLocks noChangeAspect="1"/>
          </p:cNvSpPr>
          <p:nvPr/>
        </p:nvSpPr>
        <p:spPr>
          <a:xfrm>
            <a:off x="446088" y="606425"/>
            <a:ext cx="11299825" cy="125888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sp>
      <p:pic>
        <p:nvPicPr>
          <p:cNvPr id="6" name="Picture 7" descr="Logo, company name&#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0513" y="323850"/>
            <a:ext cx="1228725"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81193" y="729658"/>
            <a:ext cx="11029616" cy="988332"/>
          </a:xfrm>
        </p:spPr>
        <p:txBody>
          <a:bodyPr/>
          <a:lstStyle>
            <a:lvl1pPr>
              <a:defRPr b="1"/>
            </a:lvl1p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4"/>
          <p:cNvSpPr>
            <a:spLocks noGrp="1"/>
          </p:cNvSpPr>
          <p:nvPr>
            <p:ph type="dt" sz="half" idx="10"/>
          </p:nvPr>
        </p:nvSpPr>
        <p:spPr/>
        <p:txBody>
          <a:bodyPr/>
          <a:lstStyle>
            <a:lvl1pPr>
              <a:defRPr/>
            </a:lvl1pPr>
          </a:lstStyle>
          <a:p>
            <a:pPr>
              <a:defRPr/>
            </a:pPr>
            <a:fld id="{1B5E38C6-4CB5-4642-BF47-70733BC70651}" type="datetime1">
              <a:rPr lang="en-US"/>
              <a:pPr>
                <a:defRPr/>
              </a:pPr>
              <a:t>1/24/2023</a:t>
            </a:fld>
            <a:endParaRPr lang="es-ES_tradnl"/>
          </a:p>
        </p:txBody>
      </p:sp>
      <p:sp>
        <p:nvSpPr>
          <p:cNvPr id="8" name="Footer Placeholder 5"/>
          <p:cNvSpPr>
            <a:spLocks noGrp="1"/>
          </p:cNvSpPr>
          <p:nvPr>
            <p:ph type="ftr" sz="quarter" idx="11"/>
          </p:nvPr>
        </p:nvSpPr>
        <p:spPr/>
        <p:txBody>
          <a:bodyPr/>
          <a:lstStyle>
            <a:lvl1pPr>
              <a:defRPr/>
            </a:lvl1pPr>
          </a:lstStyle>
          <a:p>
            <a:pPr>
              <a:defRPr/>
            </a:pPr>
            <a:endParaRPr lang="es-ES_tradnl"/>
          </a:p>
        </p:txBody>
      </p:sp>
      <p:sp>
        <p:nvSpPr>
          <p:cNvPr id="9" name="Slide Number Placeholder 6"/>
          <p:cNvSpPr>
            <a:spLocks noGrp="1"/>
          </p:cNvSpPr>
          <p:nvPr>
            <p:ph type="sldNum" sz="quarter" idx="12"/>
          </p:nvPr>
        </p:nvSpPr>
        <p:spPr/>
        <p:txBody>
          <a:bodyPr/>
          <a:lstStyle>
            <a:lvl1pPr>
              <a:defRPr/>
            </a:lvl1pPr>
          </a:lstStyle>
          <a:p>
            <a:fld id="{1D45A46C-B4C2-407A-A7CE-D7DD5EE895BA}" type="slidenum">
              <a:rPr lang="es-ES_tradnl" altLang="en-US"/>
              <a:pPr/>
              <a:t>‹#›</a:t>
            </a:fld>
            <a:endParaRPr lang="es-ES_tradnl" altLang="en-US"/>
          </a:p>
        </p:txBody>
      </p:sp>
    </p:spTree>
    <p:extLst>
      <p:ext uri="{BB962C8B-B14F-4D97-AF65-F5344CB8AC3E}">
        <p14:creationId xmlns:p14="http://schemas.microsoft.com/office/powerpoint/2010/main" val="42741352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a:spLocks noChangeAspect="1"/>
          </p:cNvSpPr>
          <p:nvPr/>
        </p:nvSpPr>
        <p:spPr>
          <a:xfrm>
            <a:off x="446088" y="606425"/>
            <a:ext cx="10229850" cy="125888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sp>
      <p:pic>
        <p:nvPicPr>
          <p:cNvPr id="8" name="Picture 7" descr="Logo, company name&#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0513" y="323850"/>
            <a:ext cx="1228725"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a:xfrm>
            <a:off x="581193" y="729658"/>
            <a:ext cx="9869557" cy="988332"/>
          </a:xfrm>
        </p:spPr>
        <p:txBody>
          <a:bodyPr/>
          <a:lstStyle>
            <a:lvl1pPr>
              <a:defRPr b="1"/>
            </a:lvl1p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6"/>
          <p:cNvSpPr>
            <a:spLocks noGrp="1"/>
          </p:cNvSpPr>
          <p:nvPr>
            <p:ph type="dt" sz="half" idx="10"/>
          </p:nvPr>
        </p:nvSpPr>
        <p:spPr/>
        <p:txBody>
          <a:bodyPr/>
          <a:lstStyle>
            <a:lvl1pPr>
              <a:defRPr/>
            </a:lvl1pPr>
          </a:lstStyle>
          <a:p>
            <a:pPr>
              <a:defRPr/>
            </a:pPr>
            <a:fld id="{515816B7-955F-419B-95FA-7F1D7D4D0232}" type="datetime1">
              <a:rPr lang="en-US"/>
              <a:pPr>
                <a:defRPr/>
              </a:pPr>
              <a:t>1/24/2023</a:t>
            </a:fld>
            <a:endParaRPr lang="es-ES_tradnl"/>
          </a:p>
        </p:txBody>
      </p:sp>
      <p:sp>
        <p:nvSpPr>
          <p:cNvPr id="10" name="Footer Placeholder 7"/>
          <p:cNvSpPr>
            <a:spLocks noGrp="1"/>
          </p:cNvSpPr>
          <p:nvPr>
            <p:ph type="ftr" sz="quarter" idx="11"/>
          </p:nvPr>
        </p:nvSpPr>
        <p:spPr/>
        <p:txBody>
          <a:bodyPr/>
          <a:lstStyle>
            <a:lvl1pPr>
              <a:defRPr/>
            </a:lvl1pPr>
          </a:lstStyle>
          <a:p>
            <a:pPr>
              <a:defRPr/>
            </a:pPr>
            <a:endParaRPr lang="es-ES_tradnl"/>
          </a:p>
        </p:txBody>
      </p:sp>
      <p:sp>
        <p:nvSpPr>
          <p:cNvPr id="11" name="Slide Number Placeholder 8"/>
          <p:cNvSpPr>
            <a:spLocks noGrp="1"/>
          </p:cNvSpPr>
          <p:nvPr>
            <p:ph type="sldNum" sz="quarter" idx="12"/>
          </p:nvPr>
        </p:nvSpPr>
        <p:spPr/>
        <p:txBody>
          <a:bodyPr/>
          <a:lstStyle>
            <a:lvl1pPr>
              <a:defRPr/>
            </a:lvl1pPr>
          </a:lstStyle>
          <a:p>
            <a:fld id="{4A5CCC38-0944-4449-BE6A-4AF7A5CB7E9D}" type="slidenum">
              <a:rPr lang="es-ES_tradnl" altLang="en-US"/>
              <a:pPr/>
              <a:t>‹#›</a:t>
            </a:fld>
            <a:endParaRPr lang="es-ES_tradnl" altLang="en-US"/>
          </a:p>
        </p:txBody>
      </p:sp>
    </p:spTree>
    <p:extLst>
      <p:ext uri="{BB962C8B-B14F-4D97-AF65-F5344CB8AC3E}">
        <p14:creationId xmlns:p14="http://schemas.microsoft.com/office/powerpoint/2010/main" val="876372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a:spLocks noChangeAspect="1"/>
          </p:cNvSpPr>
          <p:nvPr/>
        </p:nvSpPr>
        <p:spPr>
          <a:xfrm>
            <a:off x="441325" y="606425"/>
            <a:ext cx="10256838" cy="125888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sp>
      <p:pic>
        <p:nvPicPr>
          <p:cNvPr id="4" name="Picture 7" descr="Logo, company name&#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0513" y="323850"/>
            <a:ext cx="1228725"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575894" y="729658"/>
            <a:ext cx="9874856" cy="988332"/>
          </a:xfrm>
        </p:spPr>
        <p:txBody>
          <a:bodyPr/>
          <a:lstStyle>
            <a:lvl1pPr>
              <a:defRPr b="1"/>
            </a:lvl1pPr>
          </a:lstStyle>
          <a:p>
            <a:r>
              <a:rPr lang="en-US"/>
              <a:t>Click to edit Master title style</a:t>
            </a:r>
            <a:endParaRPr lang="en-US" dirty="0"/>
          </a:p>
        </p:txBody>
      </p:sp>
      <p:sp>
        <p:nvSpPr>
          <p:cNvPr id="5" name="Date Placeholder 2"/>
          <p:cNvSpPr>
            <a:spLocks noGrp="1"/>
          </p:cNvSpPr>
          <p:nvPr>
            <p:ph type="dt" sz="half" idx="10"/>
          </p:nvPr>
        </p:nvSpPr>
        <p:spPr/>
        <p:txBody>
          <a:bodyPr/>
          <a:lstStyle>
            <a:lvl1pPr>
              <a:defRPr/>
            </a:lvl1pPr>
          </a:lstStyle>
          <a:p>
            <a:pPr>
              <a:defRPr/>
            </a:pPr>
            <a:fld id="{33059CA0-2F97-4FA3-8F54-15B08C88C445}" type="datetime1">
              <a:rPr lang="en-US"/>
              <a:pPr>
                <a:defRPr/>
              </a:pPr>
              <a:t>1/24/2023</a:t>
            </a:fld>
            <a:endParaRPr lang="es-ES_tradnl"/>
          </a:p>
        </p:txBody>
      </p:sp>
      <p:sp>
        <p:nvSpPr>
          <p:cNvPr id="6" name="Footer Placeholder 3"/>
          <p:cNvSpPr>
            <a:spLocks noGrp="1"/>
          </p:cNvSpPr>
          <p:nvPr>
            <p:ph type="ftr" sz="quarter" idx="11"/>
          </p:nvPr>
        </p:nvSpPr>
        <p:spPr/>
        <p:txBody>
          <a:bodyPr/>
          <a:lstStyle>
            <a:lvl1pPr>
              <a:defRPr/>
            </a:lvl1pPr>
          </a:lstStyle>
          <a:p>
            <a:pPr>
              <a:defRPr/>
            </a:pPr>
            <a:endParaRPr lang="es-ES_tradnl"/>
          </a:p>
        </p:txBody>
      </p:sp>
      <p:sp>
        <p:nvSpPr>
          <p:cNvPr id="7" name="Slide Number Placeholder 4"/>
          <p:cNvSpPr>
            <a:spLocks noGrp="1"/>
          </p:cNvSpPr>
          <p:nvPr>
            <p:ph type="sldNum" sz="quarter" idx="12"/>
          </p:nvPr>
        </p:nvSpPr>
        <p:spPr/>
        <p:txBody>
          <a:bodyPr/>
          <a:lstStyle>
            <a:lvl1pPr>
              <a:defRPr/>
            </a:lvl1pPr>
          </a:lstStyle>
          <a:p>
            <a:fld id="{D17F74C3-A0A6-48F7-B800-34F9567B08BE}" type="slidenum">
              <a:rPr lang="es-ES_tradnl" altLang="en-US"/>
              <a:pPr/>
              <a:t>‹#›</a:t>
            </a:fld>
            <a:endParaRPr lang="es-ES_tradnl" altLang="en-US"/>
          </a:p>
        </p:txBody>
      </p:sp>
    </p:spTree>
    <p:extLst>
      <p:ext uri="{BB962C8B-B14F-4D97-AF65-F5344CB8AC3E}">
        <p14:creationId xmlns:p14="http://schemas.microsoft.com/office/powerpoint/2010/main" val="27874309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8BF0C4B-75CA-49CF-B47F-A1ACE435D6C9}" type="datetime1">
              <a:rPr lang="en-US"/>
              <a:pPr>
                <a:defRPr/>
              </a:pPr>
              <a:t>1/24/2023</a:t>
            </a:fld>
            <a:endParaRPr lang="es-ES_tradnl" dirty="0"/>
          </a:p>
        </p:txBody>
      </p:sp>
      <p:sp>
        <p:nvSpPr>
          <p:cNvPr id="3" name="Footer Placeholder 4"/>
          <p:cNvSpPr>
            <a:spLocks noGrp="1"/>
          </p:cNvSpPr>
          <p:nvPr>
            <p:ph type="ftr" sz="quarter" idx="11"/>
          </p:nvPr>
        </p:nvSpPr>
        <p:spPr/>
        <p:txBody>
          <a:bodyPr/>
          <a:lstStyle>
            <a:lvl1pPr>
              <a:defRPr/>
            </a:lvl1pPr>
          </a:lstStyle>
          <a:p>
            <a:pPr>
              <a:defRPr/>
            </a:pPr>
            <a:endParaRPr lang="es-ES_tradnl"/>
          </a:p>
        </p:txBody>
      </p:sp>
      <p:sp>
        <p:nvSpPr>
          <p:cNvPr id="4" name="Slide Number Placeholder 5"/>
          <p:cNvSpPr>
            <a:spLocks noGrp="1"/>
          </p:cNvSpPr>
          <p:nvPr>
            <p:ph type="sldNum" sz="quarter" idx="12"/>
          </p:nvPr>
        </p:nvSpPr>
        <p:spPr/>
        <p:txBody>
          <a:bodyPr/>
          <a:lstStyle>
            <a:lvl1pPr>
              <a:defRPr/>
            </a:lvl1pPr>
          </a:lstStyle>
          <a:p>
            <a:fld id="{10C339A2-B004-44D1-969D-E280085C5061}" type="slidenum">
              <a:rPr lang="es-ES_tradnl" altLang="en-US"/>
              <a:pPr/>
              <a:t>‹#›</a:t>
            </a:fld>
            <a:endParaRPr lang="es-ES_tradnl" altLang="en-US"/>
          </a:p>
        </p:txBody>
      </p:sp>
    </p:spTree>
    <p:extLst>
      <p:ext uri="{BB962C8B-B14F-4D97-AF65-F5344CB8AC3E}">
        <p14:creationId xmlns:p14="http://schemas.microsoft.com/office/powerpoint/2010/main" val="38493082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80D3E93-D2D9-4459-BF2E-B5D1841CEE61}" type="datetime1">
              <a:rPr lang="en-US"/>
              <a:pPr>
                <a:defRPr/>
              </a:pPr>
              <a:t>1/24/2023</a:t>
            </a:fld>
            <a:endParaRPr lang="es-ES_tradnl" dirty="0"/>
          </a:p>
        </p:txBody>
      </p:sp>
      <p:sp>
        <p:nvSpPr>
          <p:cNvPr id="6" name="Footer Placeholder 4"/>
          <p:cNvSpPr>
            <a:spLocks noGrp="1"/>
          </p:cNvSpPr>
          <p:nvPr>
            <p:ph type="ftr" sz="quarter" idx="11"/>
          </p:nvPr>
        </p:nvSpPr>
        <p:spPr/>
        <p:txBody>
          <a:bodyPr/>
          <a:lstStyle>
            <a:lvl1pPr>
              <a:defRPr/>
            </a:lvl1pPr>
          </a:lstStyle>
          <a:p>
            <a:pPr>
              <a:defRPr/>
            </a:pPr>
            <a:endParaRPr lang="es-ES_tradnl"/>
          </a:p>
        </p:txBody>
      </p:sp>
      <p:sp>
        <p:nvSpPr>
          <p:cNvPr id="7" name="Slide Number Placeholder 5"/>
          <p:cNvSpPr>
            <a:spLocks noGrp="1"/>
          </p:cNvSpPr>
          <p:nvPr>
            <p:ph type="sldNum" sz="quarter" idx="12"/>
          </p:nvPr>
        </p:nvSpPr>
        <p:spPr/>
        <p:txBody>
          <a:bodyPr/>
          <a:lstStyle>
            <a:lvl1pPr>
              <a:defRPr/>
            </a:lvl1pPr>
          </a:lstStyle>
          <a:p>
            <a:fld id="{0773578C-3D5E-4CFA-A16C-710A2ABC1889}" type="slidenum">
              <a:rPr lang="es-ES_tradnl" altLang="en-US"/>
              <a:pPr/>
              <a:t>‹#›</a:t>
            </a:fld>
            <a:endParaRPr lang="es-ES_tradnl" altLang="en-US"/>
          </a:p>
        </p:txBody>
      </p:sp>
    </p:spTree>
    <p:extLst>
      <p:ext uri="{BB962C8B-B14F-4D97-AF65-F5344CB8AC3E}">
        <p14:creationId xmlns:p14="http://schemas.microsoft.com/office/powerpoint/2010/main" val="8135171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6" descr="Logo, company name&#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413" y="385763"/>
            <a:ext cx="1836737"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81192" y="2759440"/>
            <a:ext cx="8783144" cy="1475013"/>
          </a:xfrm>
          <a:effectLst/>
        </p:spPr>
        <p:txBody>
          <a:bodyPr/>
          <a:lstStyle>
            <a:lvl1pPr>
              <a:defRPr sz="36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4234454"/>
            <a:ext cx="8783143" cy="590321"/>
          </a:xfrm>
        </p:spPr>
        <p:txBody>
          <a:bodyPr>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10"/>
          </p:nvPr>
        </p:nvSpPr>
        <p:spPr/>
        <p:txBody>
          <a:bodyPr/>
          <a:lstStyle>
            <a:lvl1pPr>
              <a:defRPr smtClean="0">
                <a:solidFill>
                  <a:schemeClr val="bg1"/>
                </a:solidFill>
              </a:defRPr>
            </a:lvl1pPr>
          </a:lstStyle>
          <a:p>
            <a:pPr>
              <a:defRPr/>
            </a:pPr>
            <a:fld id="{A3C60C22-D7A2-47DE-A113-E3791C15CE63}" type="datetime1">
              <a:rPr lang="en-US"/>
              <a:pPr>
                <a:defRPr/>
              </a:pPr>
              <a:t>1/24/2023</a:t>
            </a:fld>
            <a:endParaRPr lang="es-ES_tradnl"/>
          </a:p>
        </p:txBody>
      </p:sp>
      <p:sp>
        <p:nvSpPr>
          <p:cNvPr id="6" name="Footer Placeholder 4"/>
          <p:cNvSpPr>
            <a:spLocks noGrp="1"/>
          </p:cNvSpPr>
          <p:nvPr>
            <p:ph type="ftr" sz="quarter" idx="11"/>
          </p:nvPr>
        </p:nvSpPr>
        <p:spPr/>
        <p:txBody>
          <a:bodyPr/>
          <a:lstStyle>
            <a:lvl1pPr>
              <a:defRPr dirty="0">
                <a:solidFill>
                  <a:schemeClr val="bg1"/>
                </a:solidFill>
              </a:defRPr>
            </a:lvl1pPr>
          </a:lstStyle>
          <a:p>
            <a:pPr>
              <a:defRPr/>
            </a:pPr>
            <a:endParaRPr lang="es-ES_tradnl"/>
          </a:p>
        </p:txBody>
      </p:sp>
      <p:sp>
        <p:nvSpPr>
          <p:cNvPr id="7" name="Slide Number Placeholder 5"/>
          <p:cNvSpPr>
            <a:spLocks noGrp="1"/>
          </p:cNvSpPr>
          <p:nvPr>
            <p:ph type="sldNum" sz="quarter" idx="12"/>
          </p:nvPr>
        </p:nvSpPr>
        <p:spPr>
          <a:xfrm>
            <a:off x="10558463" y="5956300"/>
            <a:ext cx="1016000" cy="365125"/>
          </a:xfrm>
        </p:spPr>
        <p:txBody>
          <a:bodyPr/>
          <a:lstStyle>
            <a:lvl1pPr>
              <a:defRPr/>
            </a:lvl1pPr>
          </a:lstStyle>
          <a:p>
            <a:fld id="{550C8C4E-0BF1-400C-8CBD-DBDFFBBB651C}" type="slidenum">
              <a:rPr lang="es-ES_tradnl" altLang="en-US"/>
              <a:pPr/>
              <a:t>‹#›</a:t>
            </a:fld>
            <a:endParaRPr lang="es-ES_tradnl" altLang="en-US"/>
          </a:p>
        </p:txBody>
      </p:sp>
    </p:spTree>
    <p:extLst>
      <p:ext uri="{BB962C8B-B14F-4D97-AF65-F5344CB8AC3E}">
        <p14:creationId xmlns:p14="http://schemas.microsoft.com/office/powerpoint/2010/main" val="14732195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Logo, company name&#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0513" y="323850"/>
            <a:ext cx="1228725"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81192" y="702156"/>
            <a:ext cx="9705808" cy="1013800"/>
          </a:xfr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F9ED6241-0AE2-4F83-8623-1E8D9D9892A4}" type="datetime1">
              <a:rPr lang="en-US"/>
              <a:pPr>
                <a:defRPr/>
              </a:pPr>
              <a:t>1/24/2023</a:t>
            </a:fld>
            <a:endParaRPr lang="es-ES_tradnl"/>
          </a:p>
        </p:txBody>
      </p:sp>
      <p:sp>
        <p:nvSpPr>
          <p:cNvPr id="6" name="Footer Placeholder 4"/>
          <p:cNvSpPr>
            <a:spLocks noGrp="1"/>
          </p:cNvSpPr>
          <p:nvPr>
            <p:ph type="ftr" sz="quarter" idx="11"/>
          </p:nvPr>
        </p:nvSpPr>
        <p:spPr/>
        <p:txBody>
          <a:bodyPr/>
          <a:lstStyle>
            <a:lvl1pPr>
              <a:defRPr dirty="0"/>
            </a:lvl1pPr>
          </a:lstStyle>
          <a:p>
            <a:pPr>
              <a:defRPr/>
            </a:pPr>
            <a:endParaRPr lang="es-ES_tradnl"/>
          </a:p>
        </p:txBody>
      </p:sp>
      <p:sp>
        <p:nvSpPr>
          <p:cNvPr id="7" name="Slide Number Placeholder 5"/>
          <p:cNvSpPr>
            <a:spLocks noGrp="1"/>
          </p:cNvSpPr>
          <p:nvPr>
            <p:ph type="sldNum" sz="quarter" idx="12"/>
          </p:nvPr>
        </p:nvSpPr>
        <p:spPr/>
        <p:txBody>
          <a:bodyPr/>
          <a:lstStyle>
            <a:lvl1pPr>
              <a:defRPr/>
            </a:lvl1pPr>
          </a:lstStyle>
          <a:p>
            <a:fld id="{ECC96166-AEE6-443E-8DDC-DF1704FEF086}" type="slidenum">
              <a:rPr lang="es-ES_tradnl" altLang="en-US"/>
              <a:pPr/>
              <a:t>‹#›</a:t>
            </a:fld>
            <a:endParaRPr lang="es-ES_tradnl" altLang="en-US"/>
          </a:p>
        </p:txBody>
      </p:sp>
    </p:spTree>
    <p:extLst>
      <p:ext uri="{BB962C8B-B14F-4D97-AF65-F5344CB8AC3E}">
        <p14:creationId xmlns:p14="http://schemas.microsoft.com/office/powerpoint/2010/main" val="25989262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descr="Logo, company name&#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0513" y="323850"/>
            <a:ext cx="1228725"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81193" y="3043910"/>
            <a:ext cx="11029615" cy="1497507"/>
          </a:xfrm>
        </p:spPr>
        <p:txBody>
          <a:bodyPr/>
          <a:lstStyle>
            <a:lvl1pPr algn="l">
              <a:defRPr sz="3600" b="1"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p:txBody>
          <a:bodyPr/>
          <a:lstStyle>
            <a:lvl1pPr>
              <a:defRPr smtClean="0">
                <a:solidFill>
                  <a:schemeClr val="bg1"/>
                </a:solidFill>
              </a:defRPr>
            </a:lvl1pPr>
          </a:lstStyle>
          <a:p>
            <a:pPr>
              <a:defRPr/>
            </a:pPr>
            <a:fld id="{10410819-1A2B-40E1-A2DC-088A1014B2FC}" type="datetime1">
              <a:rPr lang="en-US"/>
              <a:pPr>
                <a:defRPr/>
              </a:pPr>
              <a:t>1/24/2023</a:t>
            </a:fld>
            <a:endParaRPr lang="es-ES_tradnl"/>
          </a:p>
        </p:txBody>
      </p:sp>
      <p:sp>
        <p:nvSpPr>
          <p:cNvPr id="6" name="Footer Placeholder 4"/>
          <p:cNvSpPr>
            <a:spLocks noGrp="1"/>
          </p:cNvSpPr>
          <p:nvPr>
            <p:ph type="ftr" sz="quarter" idx="11"/>
          </p:nvPr>
        </p:nvSpPr>
        <p:spPr/>
        <p:txBody>
          <a:bodyPr/>
          <a:lstStyle>
            <a:lvl1pPr>
              <a:defRPr dirty="0">
                <a:solidFill>
                  <a:schemeClr val="accent2"/>
                </a:solidFill>
              </a:defRPr>
            </a:lvl1pPr>
          </a:lstStyle>
          <a:p>
            <a:pPr>
              <a:defRPr/>
            </a:pPr>
            <a:endParaRPr lang="es-ES_tradnl"/>
          </a:p>
        </p:txBody>
      </p:sp>
      <p:sp>
        <p:nvSpPr>
          <p:cNvPr id="7" name="Slide Number Placeholder 5"/>
          <p:cNvSpPr>
            <a:spLocks noGrp="1"/>
          </p:cNvSpPr>
          <p:nvPr>
            <p:ph type="sldNum" sz="quarter" idx="12"/>
          </p:nvPr>
        </p:nvSpPr>
        <p:spPr/>
        <p:txBody>
          <a:bodyPr/>
          <a:lstStyle>
            <a:lvl1pPr>
              <a:defRPr/>
            </a:lvl1pPr>
          </a:lstStyle>
          <a:p>
            <a:fld id="{6ABEA8AC-8B91-4BF7-B2ED-2C4F32383309}" type="slidenum">
              <a:rPr lang="es-ES_tradnl" altLang="en-US"/>
              <a:pPr/>
              <a:t>‹#›</a:t>
            </a:fld>
            <a:endParaRPr lang="es-ES_tradnl" altLang="en-US"/>
          </a:p>
        </p:txBody>
      </p:sp>
    </p:spTree>
    <p:extLst>
      <p:ext uri="{BB962C8B-B14F-4D97-AF65-F5344CB8AC3E}">
        <p14:creationId xmlns:p14="http://schemas.microsoft.com/office/powerpoint/2010/main" val="15262803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a:spLocks noChangeAspect="1"/>
          </p:cNvSpPr>
          <p:nvPr/>
        </p:nvSpPr>
        <p:spPr>
          <a:xfrm>
            <a:off x="446088" y="606425"/>
            <a:ext cx="11299825" cy="125888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sp>
      <p:pic>
        <p:nvPicPr>
          <p:cNvPr id="6" name="Picture 7" descr="Logo, company name&#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0513" y="323850"/>
            <a:ext cx="1228725"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81193" y="729658"/>
            <a:ext cx="11029616" cy="988332"/>
          </a:xfrm>
        </p:spPr>
        <p:txBody>
          <a:bodyPr/>
          <a:lstStyle>
            <a:lvl1pPr>
              <a:defRPr b="1"/>
            </a:lvl1p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4"/>
          <p:cNvSpPr>
            <a:spLocks noGrp="1"/>
          </p:cNvSpPr>
          <p:nvPr>
            <p:ph type="dt" sz="half" idx="10"/>
          </p:nvPr>
        </p:nvSpPr>
        <p:spPr/>
        <p:txBody>
          <a:bodyPr/>
          <a:lstStyle>
            <a:lvl1pPr>
              <a:defRPr/>
            </a:lvl1pPr>
          </a:lstStyle>
          <a:p>
            <a:pPr>
              <a:defRPr/>
            </a:pPr>
            <a:fld id="{96D91598-9251-4CDA-B719-0089A0167D83}" type="datetime1">
              <a:rPr lang="en-US"/>
              <a:pPr>
                <a:defRPr/>
              </a:pPr>
              <a:t>1/24/2023</a:t>
            </a:fld>
            <a:endParaRPr lang="es-ES_tradnl"/>
          </a:p>
        </p:txBody>
      </p:sp>
      <p:sp>
        <p:nvSpPr>
          <p:cNvPr id="8" name="Footer Placeholder 5"/>
          <p:cNvSpPr>
            <a:spLocks noGrp="1"/>
          </p:cNvSpPr>
          <p:nvPr>
            <p:ph type="ftr" sz="quarter" idx="11"/>
          </p:nvPr>
        </p:nvSpPr>
        <p:spPr/>
        <p:txBody>
          <a:bodyPr/>
          <a:lstStyle>
            <a:lvl1pPr>
              <a:defRPr/>
            </a:lvl1pPr>
          </a:lstStyle>
          <a:p>
            <a:pPr>
              <a:defRPr/>
            </a:pPr>
            <a:endParaRPr lang="es-ES_tradnl"/>
          </a:p>
        </p:txBody>
      </p:sp>
      <p:sp>
        <p:nvSpPr>
          <p:cNvPr id="9" name="Slide Number Placeholder 6"/>
          <p:cNvSpPr>
            <a:spLocks noGrp="1"/>
          </p:cNvSpPr>
          <p:nvPr>
            <p:ph type="sldNum" sz="quarter" idx="12"/>
          </p:nvPr>
        </p:nvSpPr>
        <p:spPr/>
        <p:txBody>
          <a:bodyPr/>
          <a:lstStyle>
            <a:lvl1pPr>
              <a:defRPr/>
            </a:lvl1pPr>
          </a:lstStyle>
          <a:p>
            <a:fld id="{75DBD0DC-6C6F-49CD-ACF5-D176A74C07EA}" type="slidenum">
              <a:rPr lang="es-ES_tradnl" altLang="en-US"/>
              <a:pPr/>
              <a:t>‹#›</a:t>
            </a:fld>
            <a:endParaRPr lang="es-ES_tradnl" altLang="en-US"/>
          </a:p>
        </p:txBody>
      </p:sp>
    </p:spTree>
    <p:extLst>
      <p:ext uri="{BB962C8B-B14F-4D97-AF65-F5344CB8AC3E}">
        <p14:creationId xmlns:p14="http://schemas.microsoft.com/office/powerpoint/2010/main" val="2703669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descr="Logo, company name&#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0513" y="323850"/>
            <a:ext cx="1228725"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81193" y="3043910"/>
            <a:ext cx="11029615" cy="1497507"/>
          </a:xfrm>
        </p:spPr>
        <p:txBody>
          <a:bodyPr/>
          <a:lstStyle>
            <a:lvl1pPr algn="l">
              <a:defRPr sz="3600" b="1"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Date Placeholder 3"/>
          <p:cNvSpPr>
            <a:spLocks noGrp="1"/>
          </p:cNvSpPr>
          <p:nvPr>
            <p:ph type="dt" sz="half" idx="10"/>
          </p:nvPr>
        </p:nvSpPr>
        <p:spPr/>
        <p:txBody>
          <a:bodyPr/>
          <a:lstStyle>
            <a:lvl1pPr>
              <a:defRPr smtClean="0">
                <a:solidFill>
                  <a:schemeClr val="bg1"/>
                </a:solidFill>
              </a:defRPr>
            </a:lvl1pPr>
          </a:lstStyle>
          <a:p>
            <a:pPr>
              <a:defRPr/>
            </a:pPr>
            <a:fld id="{7E023264-A14B-4D48-87D5-71ADCB5123A3}" type="datetime1">
              <a:rPr lang="en-US"/>
              <a:pPr>
                <a:defRPr/>
              </a:pPr>
              <a:t>1/24/2023</a:t>
            </a:fld>
            <a:endParaRPr lang="es-ES_tradnl"/>
          </a:p>
        </p:txBody>
      </p:sp>
      <p:sp>
        <p:nvSpPr>
          <p:cNvPr id="6" name="Footer Placeholder 4"/>
          <p:cNvSpPr>
            <a:spLocks noGrp="1"/>
          </p:cNvSpPr>
          <p:nvPr>
            <p:ph type="ftr" sz="quarter" idx="11"/>
          </p:nvPr>
        </p:nvSpPr>
        <p:spPr/>
        <p:txBody>
          <a:bodyPr/>
          <a:lstStyle>
            <a:lvl1pPr>
              <a:defRPr dirty="0">
                <a:solidFill>
                  <a:schemeClr val="accent2"/>
                </a:solidFill>
              </a:defRPr>
            </a:lvl1pPr>
          </a:lstStyle>
          <a:p>
            <a:pPr>
              <a:defRPr/>
            </a:pPr>
            <a:endParaRPr lang="es-ES_tradnl"/>
          </a:p>
        </p:txBody>
      </p:sp>
      <p:sp>
        <p:nvSpPr>
          <p:cNvPr id="7" name="Slide Number Placeholder 5"/>
          <p:cNvSpPr>
            <a:spLocks noGrp="1"/>
          </p:cNvSpPr>
          <p:nvPr>
            <p:ph type="sldNum" sz="quarter" idx="12"/>
          </p:nvPr>
        </p:nvSpPr>
        <p:spPr/>
        <p:txBody>
          <a:bodyPr/>
          <a:lstStyle>
            <a:lvl1pPr>
              <a:defRPr>
                <a:solidFill>
                  <a:schemeClr val="bg1"/>
                </a:solidFill>
              </a:defRPr>
            </a:lvl1pPr>
          </a:lstStyle>
          <a:p>
            <a:fld id="{F393D2E3-15F2-45AD-BE4F-BAB51289EABE}" type="slidenum">
              <a:rPr lang="es-ES_tradnl" altLang="en-US"/>
              <a:pPr/>
              <a:t>‹#›</a:t>
            </a:fld>
            <a:endParaRPr lang="es-ES_tradnl" altLang="en-US"/>
          </a:p>
        </p:txBody>
      </p:sp>
    </p:spTree>
    <p:extLst>
      <p:ext uri="{BB962C8B-B14F-4D97-AF65-F5344CB8AC3E}">
        <p14:creationId xmlns:p14="http://schemas.microsoft.com/office/powerpoint/2010/main" val="6919354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a:spLocks noChangeAspect="1"/>
          </p:cNvSpPr>
          <p:nvPr/>
        </p:nvSpPr>
        <p:spPr>
          <a:xfrm>
            <a:off x="446088" y="606425"/>
            <a:ext cx="10229850" cy="125888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sp>
      <p:pic>
        <p:nvPicPr>
          <p:cNvPr id="8" name="Picture 7" descr="Logo, company name&#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0513" y="323850"/>
            <a:ext cx="1228725"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a:xfrm>
            <a:off x="581193" y="729658"/>
            <a:ext cx="9869557" cy="988332"/>
          </a:xfrm>
        </p:spPr>
        <p:txBody>
          <a:bodyPr/>
          <a:lstStyle>
            <a:lvl1pPr>
              <a:defRPr b="1"/>
            </a:lvl1p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6"/>
          <p:cNvSpPr>
            <a:spLocks noGrp="1"/>
          </p:cNvSpPr>
          <p:nvPr>
            <p:ph type="dt" sz="half" idx="10"/>
          </p:nvPr>
        </p:nvSpPr>
        <p:spPr/>
        <p:txBody>
          <a:bodyPr/>
          <a:lstStyle>
            <a:lvl1pPr>
              <a:defRPr/>
            </a:lvl1pPr>
          </a:lstStyle>
          <a:p>
            <a:pPr>
              <a:defRPr/>
            </a:pPr>
            <a:fld id="{DBEBB685-95DE-4677-A9D7-C38A3EF63990}" type="datetime1">
              <a:rPr lang="en-US"/>
              <a:pPr>
                <a:defRPr/>
              </a:pPr>
              <a:t>1/24/2023</a:t>
            </a:fld>
            <a:endParaRPr lang="es-ES_tradnl"/>
          </a:p>
        </p:txBody>
      </p:sp>
      <p:sp>
        <p:nvSpPr>
          <p:cNvPr id="10" name="Footer Placeholder 7"/>
          <p:cNvSpPr>
            <a:spLocks noGrp="1"/>
          </p:cNvSpPr>
          <p:nvPr>
            <p:ph type="ftr" sz="quarter" idx="11"/>
          </p:nvPr>
        </p:nvSpPr>
        <p:spPr/>
        <p:txBody>
          <a:bodyPr/>
          <a:lstStyle>
            <a:lvl1pPr>
              <a:defRPr/>
            </a:lvl1pPr>
          </a:lstStyle>
          <a:p>
            <a:pPr>
              <a:defRPr/>
            </a:pPr>
            <a:endParaRPr lang="es-ES_tradnl"/>
          </a:p>
        </p:txBody>
      </p:sp>
      <p:sp>
        <p:nvSpPr>
          <p:cNvPr id="11" name="Slide Number Placeholder 8"/>
          <p:cNvSpPr>
            <a:spLocks noGrp="1"/>
          </p:cNvSpPr>
          <p:nvPr>
            <p:ph type="sldNum" sz="quarter" idx="12"/>
          </p:nvPr>
        </p:nvSpPr>
        <p:spPr/>
        <p:txBody>
          <a:bodyPr/>
          <a:lstStyle>
            <a:lvl1pPr>
              <a:defRPr/>
            </a:lvl1pPr>
          </a:lstStyle>
          <a:p>
            <a:fld id="{1A8C2D27-4811-4FDC-B493-0F7451BB8262}" type="slidenum">
              <a:rPr lang="es-ES_tradnl" altLang="en-US"/>
              <a:pPr/>
              <a:t>‹#›</a:t>
            </a:fld>
            <a:endParaRPr lang="es-ES_tradnl" altLang="en-US"/>
          </a:p>
        </p:txBody>
      </p:sp>
    </p:spTree>
    <p:extLst>
      <p:ext uri="{BB962C8B-B14F-4D97-AF65-F5344CB8AC3E}">
        <p14:creationId xmlns:p14="http://schemas.microsoft.com/office/powerpoint/2010/main" val="4395361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a:spLocks noChangeAspect="1"/>
          </p:cNvSpPr>
          <p:nvPr/>
        </p:nvSpPr>
        <p:spPr>
          <a:xfrm>
            <a:off x="441325" y="606425"/>
            <a:ext cx="10256838" cy="125888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sp>
      <p:pic>
        <p:nvPicPr>
          <p:cNvPr id="4" name="Picture 7" descr="Logo, company name&#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0513" y="323850"/>
            <a:ext cx="1228725"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575894" y="729658"/>
            <a:ext cx="9874856" cy="988332"/>
          </a:xfrm>
        </p:spPr>
        <p:txBody>
          <a:bodyPr/>
          <a:lstStyle>
            <a:lvl1pPr>
              <a:defRPr b="1"/>
            </a:lvl1pPr>
          </a:lstStyle>
          <a:p>
            <a:r>
              <a:rPr lang="en-US"/>
              <a:t>Click to edit Master title style</a:t>
            </a:r>
            <a:endParaRPr lang="en-US" dirty="0"/>
          </a:p>
        </p:txBody>
      </p:sp>
      <p:sp>
        <p:nvSpPr>
          <p:cNvPr id="5" name="Date Placeholder 2"/>
          <p:cNvSpPr>
            <a:spLocks noGrp="1"/>
          </p:cNvSpPr>
          <p:nvPr>
            <p:ph type="dt" sz="half" idx="10"/>
          </p:nvPr>
        </p:nvSpPr>
        <p:spPr/>
        <p:txBody>
          <a:bodyPr/>
          <a:lstStyle>
            <a:lvl1pPr>
              <a:defRPr/>
            </a:lvl1pPr>
          </a:lstStyle>
          <a:p>
            <a:pPr>
              <a:defRPr/>
            </a:pPr>
            <a:fld id="{6201CEF1-7052-433F-918F-435FFA8F6751}" type="datetime1">
              <a:rPr lang="en-US"/>
              <a:pPr>
                <a:defRPr/>
              </a:pPr>
              <a:t>1/24/2023</a:t>
            </a:fld>
            <a:endParaRPr lang="es-ES_tradnl"/>
          </a:p>
        </p:txBody>
      </p:sp>
      <p:sp>
        <p:nvSpPr>
          <p:cNvPr id="6" name="Footer Placeholder 3"/>
          <p:cNvSpPr>
            <a:spLocks noGrp="1"/>
          </p:cNvSpPr>
          <p:nvPr>
            <p:ph type="ftr" sz="quarter" idx="11"/>
          </p:nvPr>
        </p:nvSpPr>
        <p:spPr/>
        <p:txBody>
          <a:bodyPr/>
          <a:lstStyle>
            <a:lvl1pPr>
              <a:defRPr/>
            </a:lvl1pPr>
          </a:lstStyle>
          <a:p>
            <a:pPr>
              <a:defRPr/>
            </a:pPr>
            <a:endParaRPr lang="es-ES_tradnl"/>
          </a:p>
        </p:txBody>
      </p:sp>
      <p:sp>
        <p:nvSpPr>
          <p:cNvPr id="7" name="Slide Number Placeholder 4"/>
          <p:cNvSpPr>
            <a:spLocks noGrp="1"/>
          </p:cNvSpPr>
          <p:nvPr>
            <p:ph type="sldNum" sz="quarter" idx="12"/>
          </p:nvPr>
        </p:nvSpPr>
        <p:spPr/>
        <p:txBody>
          <a:bodyPr/>
          <a:lstStyle>
            <a:lvl1pPr>
              <a:defRPr/>
            </a:lvl1pPr>
          </a:lstStyle>
          <a:p>
            <a:fld id="{57A16B81-69E3-466B-A4FD-9EFB2C89F925}" type="slidenum">
              <a:rPr lang="es-ES_tradnl" altLang="en-US"/>
              <a:pPr/>
              <a:t>‹#›</a:t>
            </a:fld>
            <a:endParaRPr lang="es-ES_tradnl" altLang="en-US"/>
          </a:p>
        </p:txBody>
      </p:sp>
    </p:spTree>
    <p:extLst>
      <p:ext uri="{BB962C8B-B14F-4D97-AF65-F5344CB8AC3E}">
        <p14:creationId xmlns:p14="http://schemas.microsoft.com/office/powerpoint/2010/main" val="29776035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67ECC51-0160-49FC-AFE9-47FC4BF1ABA2}" type="datetime1">
              <a:rPr lang="en-US"/>
              <a:pPr>
                <a:defRPr/>
              </a:pPr>
              <a:t>1/24/2023</a:t>
            </a:fld>
            <a:endParaRPr lang="es-ES_tradnl"/>
          </a:p>
        </p:txBody>
      </p:sp>
      <p:sp>
        <p:nvSpPr>
          <p:cNvPr id="3" name="Footer Placeholder 4"/>
          <p:cNvSpPr>
            <a:spLocks noGrp="1"/>
          </p:cNvSpPr>
          <p:nvPr>
            <p:ph type="ftr" sz="quarter" idx="11"/>
          </p:nvPr>
        </p:nvSpPr>
        <p:spPr/>
        <p:txBody>
          <a:bodyPr/>
          <a:lstStyle>
            <a:lvl1pPr>
              <a:defRPr/>
            </a:lvl1pPr>
          </a:lstStyle>
          <a:p>
            <a:pPr>
              <a:defRPr/>
            </a:pPr>
            <a:endParaRPr lang="es-ES_tradnl"/>
          </a:p>
        </p:txBody>
      </p:sp>
      <p:sp>
        <p:nvSpPr>
          <p:cNvPr id="4" name="Slide Number Placeholder 5"/>
          <p:cNvSpPr>
            <a:spLocks noGrp="1"/>
          </p:cNvSpPr>
          <p:nvPr>
            <p:ph type="sldNum" sz="quarter" idx="12"/>
          </p:nvPr>
        </p:nvSpPr>
        <p:spPr/>
        <p:txBody>
          <a:bodyPr/>
          <a:lstStyle>
            <a:lvl1pPr>
              <a:defRPr/>
            </a:lvl1pPr>
          </a:lstStyle>
          <a:p>
            <a:fld id="{3DB454FC-756E-4DBD-9F68-12764EF25F61}" type="slidenum">
              <a:rPr lang="es-ES_tradnl" altLang="en-US"/>
              <a:pPr/>
              <a:t>‹#›</a:t>
            </a:fld>
            <a:endParaRPr lang="es-ES_tradnl" altLang="en-US"/>
          </a:p>
        </p:txBody>
      </p:sp>
    </p:spTree>
    <p:extLst>
      <p:ext uri="{BB962C8B-B14F-4D97-AF65-F5344CB8AC3E}">
        <p14:creationId xmlns:p14="http://schemas.microsoft.com/office/powerpoint/2010/main" val="15641772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12ACEBD-915F-4763-A803-1E0D8C6800EA}" type="datetime1">
              <a:rPr lang="en-US"/>
              <a:pPr>
                <a:defRPr/>
              </a:pPr>
              <a:t>1/24/2023</a:t>
            </a:fld>
            <a:endParaRPr lang="es-ES_tradnl"/>
          </a:p>
        </p:txBody>
      </p:sp>
      <p:sp>
        <p:nvSpPr>
          <p:cNvPr id="6" name="Footer Placeholder 4"/>
          <p:cNvSpPr>
            <a:spLocks noGrp="1"/>
          </p:cNvSpPr>
          <p:nvPr>
            <p:ph type="ftr" sz="quarter" idx="11"/>
          </p:nvPr>
        </p:nvSpPr>
        <p:spPr/>
        <p:txBody>
          <a:bodyPr/>
          <a:lstStyle>
            <a:lvl1pPr>
              <a:defRPr/>
            </a:lvl1pPr>
          </a:lstStyle>
          <a:p>
            <a:pPr>
              <a:defRPr/>
            </a:pPr>
            <a:endParaRPr lang="es-ES_tradnl"/>
          </a:p>
        </p:txBody>
      </p:sp>
      <p:sp>
        <p:nvSpPr>
          <p:cNvPr id="7" name="Slide Number Placeholder 5"/>
          <p:cNvSpPr>
            <a:spLocks noGrp="1"/>
          </p:cNvSpPr>
          <p:nvPr>
            <p:ph type="sldNum" sz="quarter" idx="12"/>
          </p:nvPr>
        </p:nvSpPr>
        <p:spPr/>
        <p:txBody>
          <a:bodyPr/>
          <a:lstStyle>
            <a:lvl1pPr>
              <a:defRPr/>
            </a:lvl1pPr>
          </a:lstStyle>
          <a:p>
            <a:fld id="{CAED8D73-6119-488E-B26E-F7B9B2FBC149}" type="slidenum">
              <a:rPr lang="es-ES_tradnl" altLang="en-US"/>
              <a:pPr/>
              <a:t>‹#›</a:t>
            </a:fld>
            <a:endParaRPr lang="es-ES_tradnl" altLang="en-US"/>
          </a:p>
        </p:txBody>
      </p:sp>
    </p:spTree>
    <p:extLst>
      <p:ext uri="{BB962C8B-B14F-4D97-AF65-F5344CB8AC3E}">
        <p14:creationId xmlns:p14="http://schemas.microsoft.com/office/powerpoint/2010/main" val="496194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a:spLocks noChangeAspect="1"/>
          </p:cNvSpPr>
          <p:nvPr/>
        </p:nvSpPr>
        <p:spPr>
          <a:xfrm>
            <a:off x="446088" y="606425"/>
            <a:ext cx="11299825" cy="125888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sp>
      <p:pic>
        <p:nvPicPr>
          <p:cNvPr id="6" name="Picture 7" descr="Logo, company name&#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0513" y="323850"/>
            <a:ext cx="1228725"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81193" y="729658"/>
            <a:ext cx="11029616" cy="988332"/>
          </a:xfrm>
        </p:spPr>
        <p:txBody>
          <a:bodyPr/>
          <a:lstStyle>
            <a:lvl1pPr>
              <a:defRPr b="1"/>
            </a:lvl1p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4"/>
          <p:cNvSpPr>
            <a:spLocks noGrp="1"/>
          </p:cNvSpPr>
          <p:nvPr>
            <p:ph type="dt" sz="half" idx="10"/>
          </p:nvPr>
        </p:nvSpPr>
        <p:spPr/>
        <p:txBody>
          <a:bodyPr/>
          <a:lstStyle>
            <a:lvl1pPr>
              <a:defRPr/>
            </a:lvl1pPr>
          </a:lstStyle>
          <a:p>
            <a:pPr>
              <a:defRPr/>
            </a:pPr>
            <a:fld id="{1ED65BC6-E6E3-4667-8643-B0F3C6431FC3}" type="datetime1">
              <a:rPr lang="en-US"/>
              <a:pPr>
                <a:defRPr/>
              </a:pPr>
              <a:t>1/24/2023</a:t>
            </a:fld>
            <a:endParaRPr lang="es-ES_tradnl"/>
          </a:p>
        </p:txBody>
      </p:sp>
      <p:sp>
        <p:nvSpPr>
          <p:cNvPr id="8" name="Footer Placeholder 5"/>
          <p:cNvSpPr>
            <a:spLocks noGrp="1"/>
          </p:cNvSpPr>
          <p:nvPr>
            <p:ph type="ftr" sz="quarter" idx="11"/>
          </p:nvPr>
        </p:nvSpPr>
        <p:spPr/>
        <p:txBody>
          <a:bodyPr/>
          <a:lstStyle>
            <a:lvl1pPr>
              <a:defRPr/>
            </a:lvl1pPr>
          </a:lstStyle>
          <a:p>
            <a:pPr>
              <a:defRPr/>
            </a:pPr>
            <a:endParaRPr lang="es-ES_tradnl"/>
          </a:p>
        </p:txBody>
      </p:sp>
      <p:sp>
        <p:nvSpPr>
          <p:cNvPr id="9" name="Slide Number Placeholder 6"/>
          <p:cNvSpPr>
            <a:spLocks noGrp="1"/>
          </p:cNvSpPr>
          <p:nvPr>
            <p:ph type="sldNum" sz="quarter" idx="12"/>
          </p:nvPr>
        </p:nvSpPr>
        <p:spPr/>
        <p:txBody>
          <a:bodyPr/>
          <a:lstStyle>
            <a:lvl1pPr>
              <a:defRPr/>
            </a:lvl1pPr>
          </a:lstStyle>
          <a:p>
            <a:fld id="{E230EDD9-CB53-4E99-9983-5F7BA883139E}" type="slidenum">
              <a:rPr lang="es-ES_tradnl" altLang="en-US"/>
              <a:pPr/>
              <a:t>‹#›</a:t>
            </a:fld>
            <a:endParaRPr lang="es-ES_tradnl" altLang="en-US"/>
          </a:p>
        </p:txBody>
      </p:sp>
    </p:spTree>
    <p:extLst>
      <p:ext uri="{BB962C8B-B14F-4D97-AF65-F5344CB8AC3E}">
        <p14:creationId xmlns:p14="http://schemas.microsoft.com/office/powerpoint/2010/main" val="1784608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a:spLocks noChangeAspect="1"/>
          </p:cNvSpPr>
          <p:nvPr/>
        </p:nvSpPr>
        <p:spPr>
          <a:xfrm>
            <a:off x="446088" y="606425"/>
            <a:ext cx="10229850" cy="125888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sp>
      <p:pic>
        <p:nvPicPr>
          <p:cNvPr id="8" name="Picture 7" descr="Logo, company name&#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0513" y="323850"/>
            <a:ext cx="1228725"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a:xfrm>
            <a:off x="581193" y="729658"/>
            <a:ext cx="9869557" cy="988332"/>
          </a:xfrm>
        </p:spPr>
        <p:txBody>
          <a:bodyPr/>
          <a:lstStyle>
            <a:lvl1pPr>
              <a:defRPr b="1"/>
            </a:lvl1p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6"/>
          <p:cNvSpPr>
            <a:spLocks noGrp="1"/>
          </p:cNvSpPr>
          <p:nvPr>
            <p:ph type="dt" sz="half" idx="10"/>
          </p:nvPr>
        </p:nvSpPr>
        <p:spPr/>
        <p:txBody>
          <a:bodyPr/>
          <a:lstStyle>
            <a:lvl1pPr>
              <a:defRPr/>
            </a:lvl1pPr>
          </a:lstStyle>
          <a:p>
            <a:pPr>
              <a:defRPr/>
            </a:pPr>
            <a:fld id="{B887B09D-D6F7-47DF-80F1-EFCC674C88CD}" type="datetime1">
              <a:rPr lang="en-US"/>
              <a:pPr>
                <a:defRPr/>
              </a:pPr>
              <a:t>1/24/2023</a:t>
            </a:fld>
            <a:endParaRPr lang="es-ES_tradnl"/>
          </a:p>
        </p:txBody>
      </p:sp>
      <p:sp>
        <p:nvSpPr>
          <p:cNvPr id="10" name="Footer Placeholder 7"/>
          <p:cNvSpPr>
            <a:spLocks noGrp="1"/>
          </p:cNvSpPr>
          <p:nvPr>
            <p:ph type="ftr" sz="quarter" idx="11"/>
          </p:nvPr>
        </p:nvSpPr>
        <p:spPr/>
        <p:txBody>
          <a:bodyPr/>
          <a:lstStyle>
            <a:lvl1pPr>
              <a:defRPr/>
            </a:lvl1pPr>
          </a:lstStyle>
          <a:p>
            <a:pPr>
              <a:defRPr/>
            </a:pPr>
            <a:endParaRPr lang="es-ES_tradnl"/>
          </a:p>
        </p:txBody>
      </p:sp>
      <p:sp>
        <p:nvSpPr>
          <p:cNvPr id="11" name="Slide Number Placeholder 8"/>
          <p:cNvSpPr>
            <a:spLocks noGrp="1"/>
          </p:cNvSpPr>
          <p:nvPr>
            <p:ph type="sldNum" sz="quarter" idx="12"/>
          </p:nvPr>
        </p:nvSpPr>
        <p:spPr/>
        <p:txBody>
          <a:bodyPr/>
          <a:lstStyle>
            <a:lvl1pPr>
              <a:defRPr/>
            </a:lvl1pPr>
          </a:lstStyle>
          <a:p>
            <a:fld id="{B3E632C6-F966-46D2-A64B-5F8A110ABEDB}" type="slidenum">
              <a:rPr lang="es-ES_tradnl" altLang="en-US"/>
              <a:pPr/>
              <a:t>‹#›</a:t>
            </a:fld>
            <a:endParaRPr lang="es-ES_tradnl" altLang="en-US"/>
          </a:p>
        </p:txBody>
      </p:sp>
    </p:spTree>
    <p:extLst>
      <p:ext uri="{BB962C8B-B14F-4D97-AF65-F5344CB8AC3E}">
        <p14:creationId xmlns:p14="http://schemas.microsoft.com/office/powerpoint/2010/main" val="1300490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a:spLocks noChangeAspect="1"/>
          </p:cNvSpPr>
          <p:nvPr/>
        </p:nvSpPr>
        <p:spPr>
          <a:xfrm>
            <a:off x="441325" y="606425"/>
            <a:ext cx="10256838" cy="125888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sp>
      <p:pic>
        <p:nvPicPr>
          <p:cNvPr id="4" name="Picture 7" descr="Logo, company name&#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0513" y="323850"/>
            <a:ext cx="1228725"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575894" y="729658"/>
            <a:ext cx="9874856" cy="988332"/>
          </a:xfrm>
        </p:spPr>
        <p:txBody>
          <a:bodyPr/>
          <a:lstStyle>
            <a:lvl1pPr>
              <a:defRPr b="1"/>
            </a:lvl1pPr>
          </a:lstStyle>
          <a:p>
            <a:r>
              <a:rPr lang="en-US"/>
              <a:t>Click to edit Master title style</a:t>
            </a:r>
            <a:endParaRPr lang="en-US" dirty="0"/>
          </a:p>
        </p:txBody>
      </p:sp>
      <p:sp>
        <p:nvSpPr>
          <p:cNvPr id="5" name="Date Placeholder 2"/>
          <p:cNvSpPr>
            <a:spLocks noGrp="1"/>
          </p:cNvSpPr>
          <p:nvPr>
            <p:ph type="dt" sz="half" idx="10"/>
          </p:nvPr>
        </p:nvSpPr>
        <p:spPr/>
        <p:txBody>
          <a:bodyPr/>
          <a:lstStyle>
            <a:lvl1pPr>
              <a:defRPr/>
            </a:lvl1pPr>
          </a:lstStyle>
          <a:p>
            <a:pPr>
              <a:defRPr/>
            </a:pPr>
            <a:fld id="{98795EA7-5B9C-4954-BE75-AE38A324814B}" type="datetime1">
              <a:rPr lang="en-US"/>
              <a:pPr>
                <a:defRPr/>
              </a:pPr>
              <a:t>1/24/2023</a:t>
            </a:fld>
            <a:endParaRPr lang="es-ES_tradnl"/>
          </a:p>
        </p:txBody>
      </p:sp>
      <p:sp>
        <p:nvSpPr>
          <p:cNvPr id="6" name="Footer Placeholder 3"/>
          <p:cNvSpPr>
            <a:spLocks noGrp="1"/>
          </p:cNvSpPr>
          <p:nvPr>
            <p:ph type="ftr" sz="quarter" idx="11"/>
          </p:nvPr>
        </p:nvSpPr>
        <p:spPr/>
        <p:txBody>
          <a:bodyPr/>
          <a:lstStyle>
            <a:lvl1pPr>
              <a:defRPr/>
            </a:lvl1pPr>
          </a:lstStyle>
          <a:p>
            <a:pPr>
              <a:defRPr/>
            </a:pPr>
            <a:endParaRPr lang="es-ES_tradnl"/>
          </a:p>
        </p:txBody>
      </p:sp>
      <p:sp>
        <p:nvSpPr>
          <p:cNvPr id="7" name="Slide Number Placeholder 4"/>
          <p:cNvSpPr>
            <a:spLocks noGrp="1"/>
          </p:cNvSpPr>
          <p:nvPr>
            <p:ph type="sldNum" sz="quarter" idx="12"/>
          </p:nvPr>
        </p:nvSpPr>
        <p:spPr/>
        <p:txBody>
          <a:bodyPr/>
          <a:lstStyle>
            <a:lvl1pPr>
              <a:defRPr/>
            </a:lvl1pPr>
          </a:lstStyle>
          <a:p>
            <a:fld id="{99E96341-0318-488E-BF8E-FBD543BA7C21}" type="slidenum">
              <a:rPr lang="es-ES_tradnl" altLang="en-US"/>
              <a:pPr/>
              <a:t>‹#›</a:t>
            </a:fld>
            <a:endParaRPr lang="es-ES_tradnl" altLang="en-US"/>
          </a:p>
        </p:txBody>
      </p:sp>
    </p:spTree>
    <p:extLst>
      <p:ext uri="{BB962C8B-B14F-4D97-AF65-F5344CB8AC3E}">
        <p14:creationId xmlns:p14="http://schemas.microsoft.com/office/powerpoint/2010/main" val="1164565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DAEF434-FFB5-4B7C-A2E7-9B44533B9634}" type="datetime1">
              <a:rPr lang="en-US"/>
              <a:pPr>
                <a:defRPr/>
              </a:pPr>
              <a:t>1/24/2023</a:t>
            </a:fld>
            <a:endParaRPr lang="es-ES_tradnl" dirty="0"/>
          </a:p>
        </p:txBody>
      </p:sp>
      <p:sp>
        <p:nvSpPr>
          <p:cNvPr id="3" name="Footer Placeholder 4"/>
          <p:cNvSpPr>
            <a:spLocks noGrp="1"/>
          </p:cNvSpPr>
          <p:nvPr>
            <p:ph type="ftr" sz="quarter" idx="11"/>
          </p:nvPr>
        </p:nvSpPr>
        <p:spPr/>
        <p:txBody>
          <a:bodyPr/>
          <a:lstStyle>
            <a:lvl1pPr>
              <a:defRPr/>
            </a:lvl1pPr>
          </a:lstStyle>
          <a:p>
            <a:pPr>
              <a:defRPr/>
            </a:pPr>
            <a:endParaRPr lang="es-ES_tradnl"/>
          </a:p>
        </p:txBody>
      </p:sp>
      <p:sp>
        <p:nvSpPr>
          <p:cNvPr id="4" name="Slide Number Placeholder 5"/>
          <p:cNvSpPr>
            <a:spLocks noGrp="1"/>
          </p:cNvSpPr>
          <p:nvPr>
            <p:ph type="sldNum" sz="quarter" idx="12"/>
          </p:nvPr>
        </p:nvSpPr>
        <p:spPr/>
        <p:txBody>
          <a:bodyPr/>
          <a:lstStyle>
            <a:lvl1pPr>
              <a:defRPr/>
            </a:lvl1pPr>
          </a:lstStyle>
          <a:p>
            <a:fld id="{25E5162A-67CE-49DD-B5AA-C505E6772065}" type="slidenum">
              <a:rPr lang="es-ES_tradnl" altLang="en-US"/>
              <a:pPr/>
              <a:t>‹#›</a:t>
            </a:fld>
            <a:endParaRPr lang="es-ES_tradnl" altLang="en-US"/>
          </a:p>
        </p:txBody>
      </p:sp>
    </p:spTree>
    <p:extLst>
      <p:ext uri="{BB962C8B-B14F-4D97-AF65-F5344CB8AC3E}">
        <p14:creationId xmlns:p14="http://schemas.microsoft.com/office/powerpoint/2010/main" val="1526487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A5AA183F-C4D4-4601-B86B-DEBA1DDEC853}" type="datetime1">
              <a:rPr lang="en-US"/>
              <a:pPr>
                <a:defRPr/>
              </a:pPr>
              <a:t>1/24/2023</a:t>
            </a:fld>
            <a:endParaRPr lang="es-ES_tradnl" dirty="0"/>
          </a:p>
        </p:txBody>
      </p:sp>
      <p:sp>
        <p:nvSpPr>
          <p:cNvPr id="6" name="Footer Placeholder 4"/>
          <p:cNvSpPr>
            <a:spLocks noGrp="1"/>
          </p:cNvSpPr>
          <p:nvPr>
            <p:ph type="ftr" sz="quarter" idx="11"/>
          </p:nvPr>
        </p:nvSpPr>
        <p:spPr/>
        <p:txBody>
          <a:bodyPr/>
          <a:lstStyle>
            <a:lvl1pPr>
              <a:defRPr/>
            </a:lvl1pPr>
          </a:lstStyle>
          <a:p>
            <a:pPr>
              <a:defRPr/>
            </a:pPr>
            <a:endParaRPr lang="es-ES_tradnl"/>
          </a:p>
        </p:txBody>
      </p:sp>
      <p:sp>
        <p:nvSpPr>
          <p:cNvPr id="7" name="Slide Number Placeholder 5"/>
          <p:cNvSpPr>
            <a:spLocks noGrp="1"/>
          </p:cNvSpPr>
          <p:nvPr>
            <p:ph type="sldNum" sz="quarter" idx="12"/>
          </p:nvPr>
        </p:nvSpPr>
        <p:spPr/>
        <p:txBody>
          <a:bodyPr/>
          <a:lstStyle>
            <a:lvl1pPr>
              <a:defRPr/>
            </a:lvl1pPr>
          </a:lstStyle>
          <a:p>
            <a:fld id="{81983B34-73B9-49F7-9D63-B05D64BAF7E3}" type="slidenum">
              <a:rPr lang="es-ES_tradnl" altLang="en-US"/>
              <a:pPr/>
              <a:t>‹#›</a:t>
            </a:fld>
            <a:endParaRPr lang="es-ES_tradnl" altLang="en-US"/>
          </a:p>
        </p:txBody>
      </p:sp>
    </p:spTree>
    <p:extLst>
      <p:ext uri="{BB962C8B-B14F-4D97-AF65-F5344CB8AC3E}">
        <p14:creationId xmlns:p14="http://schemas.microsoft.com/office/powerpoint/2010/main" val="2271570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6" descr="Logo, company name&#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413" y="385763"/>
            <a:ext cx="1836737"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81192" y="2759440"/>
            <a:ext cx="8783144" cy="1475013"/>
          </a:xfrm>
          <a:effectLst/>
        </p:spPr>
        <p:txBody>
          <a:bodyPr/>
          <a:lstStyle>
            <a:lvl1pPr>
              <a:defRPr sz="36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4234454"/>
            <a:ext cx="8783143" cy="590321"/>
          </a:xfrm>
        </p:spPr>
        <p:txBody>
          <a:bodyPr>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10"/>
          </p:nvPr>
        </p:nvSpPr>
        <p:spPr/>
        <p:txBody>
          <a:bodyPr/>
          <a:lstStyle>
            <a:lvl1pPr>
              <a:defRPr smtClean="0">
                <a:solidFill>
                  <a:schemeClr val="bg1"/>
                </a:solidFill>
              </a:defRPr>
            </a:lvl1pPr>
          </a:lstStyle>
          <a:p>
            <a:pPr>
              <a:defRPr/>
            </a:pPr>
            <a:fld id="{0CC4029D-F0F5-48CC-9D73-F4700B4D582B}" type="datetime1">
              <a:rPr lang="en-US"/>
              <a:pPr>
                <a:defRPr/>
              </a:pPr>
              <a:t>1/24/2023</a:t>
            </a:fld>
            <a:endParaRPr lang="es-ES_tradnl"/>
          </a:p>
        </p:txBody>
      </p:sp>
      <p:sp>
        <p:nvSpPr>
          <p:cNvPr id="6" name="Footer Placeholder 4"/>
          <p:cNvSpPr>
            <a:spLocks noGrp="1"/>
          </p:cNvSpPr>
          <p:nvPr>
            <p:ph type="ftr" sz="quarter" idx="11"/>
          </p:nvPr>
        </p:nvSpPr>
        <p:spPr/>
        <p:txBody>
          <a:bodyPr/>
          <a:lstStyle>
            <a:lvl1pPr>
              <a:defRPr dirty="0">
                <a:solidFill>
                  <a:schemeClr val="bg1"/>
                </a:solidFill>
              </a:defRPr>
            </a:lvl1pPr>
          </a:lstStyle>
          <a:p>
            <a:pPr>
              <a:defRPr/>
            </a:pPr>
            <a:endParaRPr lang="es-ES_tradnl"/>
          </a:p>
        </p:txBody>
      </p:sp>
      <p:sp>
        <p:nvSpPr>
          <p:cNvPr id="7" name="Slide Number Placeholder 5"/>
          <p:cNvSpPr>
            <a:spLocks noGrp="1"/>
          </p:cNvSpPr>
          <p:nvPr>
            <p:ph type="sldNum" sz="quarter" idx="12"/>
          </p:nvPr>
        </p:nvSpPr>
        <p:spPr>
          <a:xfrm>
            <a:off x="10558463" y="5956300"/>
            <a:ext cx="1016000" cy="365125"/>
          </a:xfrm>
        </p:spPr>
        <p:txBody>
          <a:bodyPr/>
          <a:lstStyle>
            <a:lvl1pPr>
              <a:defRPr/>
            </a:lvl1pPr>
          </a:lstStyle>
          <a:p>
            <a:fld id="{284E772A-F753-48D3-8A6E-EFA92197241C}" type="slidenum">
              <a:rPr lang="es-ES_tradnl" altLang="en-US"/>
              <a:pPr/>
              <a:t>‹#›</a:t>
            </a:fld>
            <a:endParaRPr lang="es-ES_tradnl" altLang="en-US"/>
          </a:p>
        </p:txBody>
      </p:sp>
    </p:spTree>
    <p:extLst>
      <p:ext uri="{BB962C8B-B14F-4D97-AF65-F5344CB8AC3E}">
        <p14:creationId xmlns:p14="http://schemas.microsoft.com/office/powerpoint/2010/main" val="3387671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4.jpe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image" Target="../media/image7.jpeg"/><Relationship Id="rId4" Type="http://schemas.openxmlformats.org/officeDocument/2006/relationships/slideLayout" Target="../slideLayouts/slideLayout2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image" Target="../media/image8.jpeg"/><Relationship Id="rId4" Type="http://schemas.openxmlformats.org/officeDocument/2006/relationships/slideLayout" Target="../slideLayouts/slideLayout29.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025" y="704850"/>
            <a:ext cx="9731375" cy="1189038"/>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1027" name="Text Placeholder 2"/>
          <p:cNvSpPr>
            <a:spLocks noGrp="1" noChangeArrowheads="1"/>
          </p:cNvSpPr>
          <p:nvPr>
            <p:ph type="body" idx="1"/>
          </p:nvPr>
        </p:nvSpPr>
        <p:spPr bwMode="auto">
          <a:xfrm>
            <a:off x="581025" y="2335213"/>
            <a:ext cx="11029950"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7605713" y="5956300"/>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srgbClr val="C00000"/>
                </a:solidFill>
                <a:latin typeface="+mn-lt"/>
              </a:defRPr>
            </a:lvl1pPr>
          </a:lstStyle>
          <a:p>
            <a:pPr>
              <a:defRPr/>
            </a:pPr>
            <a:fld id="{8CEC7232-E573-4F60-9903-156CC18F0144}" type="datetime1">
              <a:rPr lang="en-US"/>
              <a:pPr>
                <a:defRPr/>
              </a:pPr>
              <a:t>1/24/2023</a:t>
            </a:fld>
            <a:endParaRPr lang="es-ES_tradnl" dirty="0"/>
          </a:p>
        </p:txBody>
      </p:sp>
      <p:sp>
        <p:nvSpPr>
          <p:cNvPr id="5" name="Footer Placeholder 4"/>
          <p:cNvSpPr>
            <a:spLocks noGrp="1"/>
          </p:cNvSpPr>
          <p:nvPr>
            <p:ph type="ftr" sz="quarter" idx="3"/>
          </p:nvPr>
        </p:nvSpPr>
        <p:spPr>
          <a:xfrm>
            <a:off x="581025" y="5951538"/>
            <a:ext cx="6916738" cy="365125"/>
          </a:xfrm>
          <a:prstGeom prst="rect">
            <a:avLst/>
          </a:prstGeom>
        </p:spPr>
        <p:txBody>
          <a:bodyPr vert="horz" lIns="91440" tIns="45720" rIns="91440" bIns="45720" rtlCol="0" anchor="ctr"/>
          <a:lstStyle>
            <a:lvl1pPr algn="l" eaLnBrk="1" fontAlgn="auto" hangingPunct="1">
              <a:spcBef>
                <a:spcPts val="0"/>
              </a:spcBef>
              <a:spcAft>
                <a:spcPts val="0"/>
              </a:spcAft>
              <a:defRPr sz="900" cap="all">
                <a:solidFill>
                  <a:schemeClr val="accent2"/>
                </a:solidFill>
                <a:latin typeface="+mn-lt"/>
              </a:defRPr>
            </a:lvl1pPr>
          </a:lstStyle>
          <a:p>
            <a:pPr>
              <a:defRPr/>
            </a:pPr>
            <a:endParaRPr lang="es-ES_tradnl"/>
          </a:p>
        </p:txBody>
      </p:sp>
      <p:sp>
        <p:nvSpPr>
          <p:cNvPr id="6" name="Slide Number Placeholder 5"/>
          <p:cNvSpPr>
            <a:spLocks noGrp="1"/>
          </p:cNvSpPr>
          <p:nvPr>
            <p:ph type="sldNum" sz="quarter" idx="4"/>
          </p:nvPr>
        </p:nvSpPr>
        <p:spPr>
          <a:xfrm>
            <a:off x="10558463" y="5956300"/>
            <a:ext cx="105251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C00000"/>
                </a:solidFill>
              </a:defRPr>
            </a:lvl1pPr>
          </a:lstStyle>
          <a:p>
            <a:fld id="{A359A532-2D7C-481E-8665-31322646DB21}" type="slidenum">
              <a:rPr lang="es-ES_tradnl" altLang="en-US"/>
              <a:pPr/>
              <a:t>‹#›</a:t>
            </a:fld>
            <a:endParaRPr lang="es-ES_tradnl" altLang="en-US"/>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45" r:id="rId7"/>
    <p:sldLayoutId id="2147483746" r:id="rId8"/>
  </p:sldLayoutIdLst>
  <p:hf sldNum="0" hdr="0" dt="0"/>
  <p:txStyles>
    <p:titleStyle>
      <a:lvl1pPr algn="l" defTabSz="457200" rtl="0" eaLnBrk="1" fontAlgn="base" hangingPunct="1">
        <a:spcBef>
          <a:spcPct val="0"/>
        </a:spcBef>
        <a:spcAft>
          <a:spcPct val="0"/>
        </a:spcAft>
        <a:defRPr sz="2800" kern="1200" cap="all">
          <a:solidFill>
            <a:schemeClr val="bg1"/>
          </a:solidFill>
          <a:latin typeface="+mj-lt"/>
          <a:ea typeface="+mj-ea"/>
          <a:cs typeface="+mj-cs"/>
        </a:defRPr>
      </a:lvl1pPr>
      <a:lvl2pPr algn="l" defTabSz="457200" rtl="0" eaLnBrk="1" fontAlgn="base" hangingPunct="1">
        <a:spcBef>
          <a:spcPct val="0"/>
        </a:spcBef>
        <a:spcAft>
          <a:spcPct val="0"/>
        </a:spcAft>
        <a:defRPr sz="2800">
          <a:solidFill>
            <a:schemeClr val="bg1"/>
          </a:solidFill>
          <a:latin typeface="Arial" panose="020B0604020202020204" pitchFamily="34" charset="0"/>
        </a:defRPr>
      </a:lvl2pPr>
      <a:lvl3pPr algn="l" defTabSz="457200" rtl="0" eaLnBrk="1" fontAlgn="base" hangingPunct="1">
        <a:spcBef>
          <a:spcPct val="0"/>
        </a:spcBef>
        <a:spcAft>
          <a:spcPct val="0"/>
        </a:spcAft>
        <a:defRPr sz="2800">
          <a:solidFill>
            <a:schemeClr val="bg1"/>
          </a:solidFill>
          <a:latin typeface="Arial" panose="020B0604020202020204" pitchFamily="34" charset="0"/>
        </a:defRPr>
      </a:lvl3pPr>
      <a:lvl4pPr algn="l" defTabSz="457200" rtl="0" eaLnBrk="1" fontAlgn="base" hangingPunct="1">
        <a:spcBef>
          <a:spcPct val="0"/>
        </a:spcBef>
        <a:spcAft>
          <a:spcPct val="0"/>
        </a:spcAft>
        <a:defRPr sz="2800">
          <a:solidFill>
            <a:schemeClr val="bg1"/>
          </a:solidFill>
          <a:latin typeface="Arial" panose="020B0604020202020204" pitchFamily="34" charset="0"/>
        </a:defRPr>
      </a:lvl4pPr>
      <a:lvl5pPr algn="l" defTabSz="457200" rtl="0" eaLnBrk="1" fontAlgn="base" hangingPunct="1">
        <a:spcBef>
          <a:spcPct val="0"/>
        </a:spcBef>
        <a:spcAft>
          <a:spcPct val="0"/>
        </a:spcAft>
        <a:defRPr sz="2800">
          <a:solidFill>
            <a:schemeClr val="bg1"/>
          </a:solidFill>
          <a:latin typeface="Arial" panose="020B0604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4800" indent="-304800" algn="l" defTabSz="457200" rtl="0" eaLnBrk="1" fontAlgn="base" hangingPunct="1">
        <a:spcBef>
          <a:spcPct val="20000"/>
        </a:spcBef>
        <a:spcAft>
          <a:spcPts val="600"/>
        </a:spcAft>
        <a:buClr>
          <a:schemeClr val="accent2"/>
        </a:buClr>
        <a:buSzPct val="92000"/>
        <a:buFont typeface="Wingdings 2" panose="05020102010507070707" pitchFamily="18" charset="2"/>
        <a:buChar char=""/>
        <a:defRPr kern="1200">
          <a:solidFill>
            <a:schemeClr val="tx2"/>
          </a:solidFill>
          <a:latin typeface="+mn-lt"/>
          <a:ea typeface="+mn-ea"/>
          <a:cs typeface="+mn-cs"/>
        </a:defRPr>
      </a:lvl1pPr>
      <a:lvl2pPr marL="628650" indent="-304800" algn="l" defTabSz="457200" rtl="0" eaLnBrk="1" fontAlgn="base"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8525" indent="-269875" algn="l" defTabSz="457200" rtl="0" eaLnBrk="1" fontAlgn="base"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1425" indent="-233363" algn="l" defTabSz="457200" rtl="0" eaLnBrk="1" fontAlgn="base"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788" indent="-233363" algn="l" defTabSz="457200" rtl="0" eaLnBrk="1" fontAlgn="base"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025" y="704850"/>
            <a:ext cx="9731375" cy="1189038"/>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2051" name="Text Placeholder 2"/>
          <p:cNvSpPr>
            <a:spLocks noGrp="1" noChangeArrowheads="1"/>
          </p:cNvSpPr>
          <p:nvPr>
            <p:ph type="body" idx="1"/>
          </p:nvPr>
        </p:nvSpPr>
        <p:spPr bwMode="auto">
          <a:xfrm>
            <a:off x="581025" y="2335213"/>
            <a:ext cx="11029950"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7605713" y="5956300"/>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srgbClr val="C00000"/>
                </a:solidFill>
                <a:latin typeface="+mn-lt"/>
              </a:defRPr>
            </a:lvl1pPr>
          </a:lstStyle>
          <a:p>
            <a:pPr>
              <a:defRPr/>
            </a:pPr>
            <a:fld id="{CD9DD45D-F66F-47DB-952F-A4A80BF4B23C}" type="datetime1">
              <a:rPr lang="en-US"/>
              <a:pPr>
                <a:defRPr/>
              </a:pPr>
              <a:t>1/24/2023</a:t>
            </a:fld>
            <a:endParaRPr lang="es-ES_tradnl" dirty="0"/>
          </a:p>
        </p:txBody>
      </p:sp>
      <p:sp>
        <p:nvSpPr>
          <p:cNvPr id="5" name="Footer Placeholder 4"/>
          <p:cNvSpPr>
            <a:spLocks noGrp="1"/>
          </p:cNvSpPr>
          <p:nvPr>
            <p:ph type="ftr" sz="quarter" idx="3"/>
          </p:nvPr>
        </p:nvSpPr>
        <p:spPr>
          <a:xfrm>
            <a:off x="581025" y="5951538"/>
            <a:ext cx="6916738" cy="365125"/>
          </a:xfrm>
          <a:prstGeom prst="rect">
            <a:avLst/>
          </a:prstGeom>
        </p:spPr>
        <p:txBody>
          <a:bodyPr vert="horz" lIns="91440" tIns="45720" rIns="91440" bIns="45720" rtlCol="0" anchor="ctr"/>
          <a:lstStyle>
            <a:lvl1pPr algn="l" eaLnBrk="1" fontAlgn="auto" hangingPunct="1">
              <a:spcBef>
                <a:spcPts val="0"/>
              </a:spcBef>
              <a:spcAft>
                <a:spcPts val="0"/>
              </a:spcAft>
              <a:defRPr sz="900" cap="all">
                <a:solidFill>
                  <a:schemeClr val="accent2"/>
                </a:solidFill>
                <a:latin typeface="+mn-lt"/>
              </a:defRPr>
            </a:lvl1pPr>
          </a:lstStyle>
          <a:p>
            <a:pPr>
              <a:defRPr/>
            </a:pPr>
            <a:endParaRPr lang="es-ES_tradnl"/>
          </a:p>
        </p:txBody>
      </p:sp>
      <p:sp>
        <p:nvSpPr>
          <p:cNvPr id="6" name="Slide Number Placeholder 5"/>
          <p:cNvSpPr>
            <a:spLocks noGrp="1"/>
          </p:cNvSpPr>
          <p:nvPr>
            <p:ph type="sldNum" sz="quarter" idx="4"/>
          </p:nvPr>
        </p:nvSpPr>
        <p:spPr>
          <a:xfrm>
            <a:off x="10558463" y="5956300"/>
            <a:ext cx="105251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chemeClr val="bg1"/>
                </a:solidFill>
              </a:defRPr>
            </a:lvl1pPr>
          </a:lstStyle>
          <a:p>
            <a:fld id="{15D8A6CC-7FF5-413E-9791-F528264489C8}" type="slidenum">
              <a:rPr lang="es-ES_tradnl" altLang="en-US"/>
              <a:pPr/>
              <a:t>‹#›</a:t>
            </a:fld>
            <a:endParaRPr lang="es-ES_tradnl" altLang="en-US"/>
          </a:p>
        </p:txBody>
      </p:sp>
    </p:spTree>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47" r:id="rId7"/>
    <p:sldLayoutId id="2147483748" r:id="rId8"/>
    <p:sldLayoutId id="2147483777" r:id="rId9"/>
  </p:sldLayoutIdLst>
  <p:hf sldNum="0" hdr="0" dt="0"/>
  <p:txStyles>
    <p:titleStyle>
      <a:lvl1pPr algn="l" defTabSz="457200" rtl="0" fontAlgn="base">
        <a:spcBef>
          <a:spcPct val="0"/>
        </a:spcBef>
        <a:spcAft>
          <a:spcPct val="0"/>
        </a:spcAft>
        <a:defRPr sz="2800" kern="1200" cap="all">
          <a:solidFill>
            <a:schemeClr val="bg1"/>
          </a:solidFill>
          <a:latin typeface="+mj-lt"/>
          <a:ea typeface="+mj-ea"/>
          <a:cs typeface="+mj-cs"/>
        </a:defRPr>
      </a:lvl1pPr>
      <a:lvl2pPr algn="l" defTabSz="457200" rtl="0" fontAlgn="base">
        <a:spcBef>
          <a:spcPct val="0"/>
        </a:spcBef>
        <a:spcAft>
          <a:spcPct val="0"/>
        </a:spcAft>
        <a:defRPr sz="2800">
          <a:solidFill>
            <a:schemeClr val="bg1"/>
          </a:solidFill>
          <a:latin typeface="Arial" panose="020B0604020202020204" pitchFamily="34" charset="0"/>
        </a:defRPr>
      </a:lvl2pPr>
      <a:lvl3pPr algn="l" defTabSz="457200" rtl="0" fontAlgn="base">
        <a:spcBef>
          <a:spcPct val="0"/>
        </a:spcBef>
        <a:spcAft>
          <a:spcPct val="0"/>
        </a:spcAft>
        <a:defRPr sz="2800">
          <a:solidFill>
            <a:schemeClr val="bg1"/>
          </a:solidFill>
          <a:latin typeface="Arial" panose="020B0604020202020204" pitchFamily="34" charset="0"/>
        </a:defRPr>
      </a:lvl3pPr>
      <a:lvl4pPr algn="l" defTabSz="457200" rtl="0" fontAlgn="base">
        <a:spcBef>
          <a:spcPct val="0"/>
        </a:spcBef>
        <a:spcAft>
          <a:spcPct val="0"/>
        </a:spcAft>
        <a:defRPr sz="2800">
          <a:solidFill>
            <a:schemeClr val="bg1"/>
          </a:solidFill>
          <a:latin typeface="Arial" panose="020B0604020202020204" pitchFamily="34" charset="0"/>
        </a:defRPr>
      </a:lvl4pPr>
      <a:lvl5pPr algn="l" defTabSz="457200" rtl="0" fontAlgn="base">
        <a:spcBef>
          <a:spcPct val="0"/>
        </a:spcBef>
        <a:spcAft>
          <a:spcPct val="0"/>
        </a:spcAft>
        <a:defRPr sz="2800">
          <a:solidFill>
            <a:schemeClr val="bg1"/>
          </a:solidFill>
          <a:latin typeface="Arial" panose="020B0604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4800" indent="-304800" algn="l" defTabSz="457200" rtl="0" fontAlgn="base">
        <a:spcBef>
          <a:spcPct val="20000"/>
        </a:spcBef>
        <a:spcAft>
          <a:spcPts val="600"/>
        </a:spcAft>
        <a:buClr>
          <a:schemeClr val="accent2"/>
        </a:buClr>
        <a:buSzPct val="92000"/>
        <a:buFont typeface="Wingdings 2" panose="05020102010507070707" pitchFamily="18" charset="2"/>
        <a:buChar char=""/>
        <a:defRPr kern="1200">
          <a:solidFill>
            <a:schemeClr val="tx2"/>
          </a:solidFill>
          <a:latin typeface="+mn-lt"/>
          <a:ea typeface="+mn-ea"/>
          <a:cs typeface="+mn-cs"/>
        </a:defRPr>
      </a:lvl1pPr>
      <a:lvl2pPr marL="628650" indent="-304800" algn="l" defTabSz="457200" rtl="0" fontAlgn="base">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8525" indent="-269875" algn="l" defTabSz="457200" rtl="0" fontAlgn="base">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1425" indent="-233363" algn="l" defTabSz="457200" rtl="0" fontAlgn="base">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788" indent="-233363" algn="l" defTabSz="457200" rtl="0" fontAlgn="base">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025" y="704850"/>
            <a:ext cx="9731375" cy="1189038"/>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075" name="Text Placeholder 2"/>
          <p:cNvSpPr>
            <a:spLocks noGrp="1" noChangeArrowheads="1"/>
          </p:cNvSpPr>
          <p:nvPr>
            <p:ph type="body" idx="1"/>
          </p:nvPr>
        </p:nvSpPr>
        <p:spPr bwMode="auto">
          <a:xfrm>
            <a:off x="581025" y="2335213"/>
            <a:ext cx="11029950"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7605713" y="5956300"/>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srgbClr val="C00000"/>
                </a:solidFill>
                <a:latin typeface="+mn-lt"/>
              </a:defRPr>
            </a:lvl1pPr>
          </a:lstStyle>
          <a:p>
            <a:pPr>
              <a:defRPr/>
            </a:pPr>
            <a:fld id="{A4B94A26-B143-47D0-9501-252AB8051932}" type="datetime1">
              <a:rPr lang="en-US"/>
              <a:pPr>
                <a:defRPr/>
              </a:pPr>
              <a:t>1/24/2023</a:t>
            </a:fld>
            <a:endParaRPr lang="es-ES_tradnl" dirty="0"/>
          </a:p>
        </p:txBody>
      </p:sp>
      <p:sp>
        <p:nvSpPr>
          <p:cNvPr id="5" name="Footer Placeholder 4"/>
          <p:cNvSpPr>
            <a:spLocks noGrp="1"/>
          </p:cNvSpPr>
          <p:nvPr>
            <p:ph type="ftr" sz="quarter" idx="3"/>
          </p:nvPr>
        </p:nvSpPr>
        <p:spPr>
          <a:xfrm>
            <a:off x="581025" y="5951538"/>
            <a:ext cx="6916738" cy="365125"/>
          </a:xfrm>
          <a:prstGeom prst="rect">
            <a:avLst/>
          </a:prstGeom>
        </p:spPr>
        <p:txBody>
          <a:bodyPr vert="horz" lIns="91440" tIns="45720" rIns="91440" bIns="45720" rtlCol="0" anchor="ctr"/>
          <a:lstStyle>
            <a:lvl1pPr algn="l" eaLnBrk="1" fontAlgn="auto" hangingPunct="1">
              <a:spcBef>
                <a:spcPts val="0"/>
              </a:spcBef>
              <a:spcAft>
                <a:spcPts val="0"/>
              </a:spcAft>
              <a:defRPr sz="900" cap="all">
                <a:solidFill>
                  <a:schemeClr val="accent2"/>
                </a:solidFill>
                <a:latin typeface="+mn-lt"/>
              </a:defRPr>
            </a:lvl1pPr>
          </a:lstStyle>
          <a:p>
            <a:pPr>
              <a:defRPr/>
            </a:pPr>
            <a:endParaRPr lang="es-ES_tradnl"/>
          </a:p>
        </p:txBody>
      </p:sp>
      <p:sp>
        <p:nvSpPr>
          <p:cNvPr id="6" name="Slide Number Placeholder 5"/>
          <p:cNvSpPr>
            <a:spLocks noGrp="1"/>
          </p:cNvSpPr>
          <p:nvPr>
            <p:ph type="sldNum" sz="quarter" idx="4"/>
          </p:nvPr>
        </p:nvSpPr>
        <p:spPr>
          <a:xfrm>
            <a:off x="10558463" y="5956300"/>
            <a:ext cx="105251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C00000"/>
                </a:solidFill>
              </a:defRPr>
            </a:lvl1pPr>
          </a:lstStyle>
          <a:p>
            <a:fld id="{C2C6E358-E527-4D6E-B9F9-909561D94709}" type="slidenum">
              <a:rPr lang="es-ES_tradnl" altLang="en-US"/>
              <a:pPr/>
              <a:t>‹#›</a:t>
            </a:fld>
            <a:endParaRPr lang="es-ES_tradnl" altLang="en-US"/>
          </a:p>
        </p:txBody>
      </p:sp>
    </p:spTree>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49" r:id="rId7"/>
    <p:sldLayoutId id="2147483750" r:id="rId8"/>
  </p:sldLayoutIdLst>
  <p:hf sldNum="0" hdr="0" dt="0"/>
  <p:txStyles>
    <p:titleStyle>
      <a:lvl1pPr algn="l" defTabSz="457200" rtl="0" fontAlgn="base">
        <a:spcBef>
          <a:spcPct val="0"/>
        </a:spcBef>
        <a:spcAft>
          <a:spcPct val="0"/>
        </a:spcAft>
        <a:defRPr sz="2800" kern="1200" cap="all">
          <a:solidFill>
            <a:schemeClr val="bg1"/>
          </a:solidFill>
          <a:latin typeface="+mj-lt"/>
          <a:ea typeface="+mj-ea"/>
          <a:cs typeface="+mj-cs"/>
        </a:defRPr>
      </a:lvl1pPr>
      <a:lvl2pPr algn="l" defTabSz="457200" rtl="0" fontAlgn="base">
        <a:spcBef>
          <a:spcPct val="0"/>
        </a:spcBef>
        <a:spcAft>
          <a:spcPct val="0"/>
        </a:spcAft>
        <a:defRPr sz="2800">
          <a:solidFill>
            <a:schemeClr val="bg1"/>
          </a:solidFill>
          <a:latin typeface="Arial" panose="020B0604020202020204" pitchFamily="34" charset="0"/>
        </a:defRPr>
      </a:lvl2pPr>
      <a:lvl3pPr algn="l" defTabSz="457200" rtl="0" fontAlgn="base">
        <a:spcBef>
          <a:spcPct val="0"/>
        </a:spcBef>
        <a:spcAft>
          <a:spcPct val="0"/>
        </a:spcAft>
        <a:defRPr sz="2800">
          <a:solidFill>
            <a:schemeClr val="bg1"/>
          </a:solidFill>
          <a:latin typeface="Arial" panose="020B0604020202020204" pitchFamily="34" charset="0"/>
        </a:defRPr>
      </a:lvl3pPr>
      <a:lvl4pPr algn="l" defTabSz="457200" rtl="0" fontAlgn="base">
        <a:spcBef>
          <a:spcPct val="0"/>
        </a:spcBef>
        <a:spcAft>
          <a:spcPct val="0"/>
        </a:spcAft>
        <a:defRPr sz="2800">
          <a:solidFill>
            <a:schemeClr val="bg1"/>
          </a:solidFill>
          <a:latin typeface="Arial" panose="020B0604020202020204" pitchFamily="34" charset="0"/>
        </a:defRPr>
      </a:lvl4pPr>
      <a:lvl5pPr algn="l" defTabSz="457200" rtl="0" fontAlgn="base">
        <a:spcBef>
          <a:spcPct val="0"/>
        </a:spcBef>
        <a:spcAft>
          <a:spcPct val="0"/>
        </a:spcAft>
        <a:defRPr sz="2800">
          <a:solidFill>
            <a:schemeClr val="bg1"/>
          </a:solidFill>
          <a:latin typeface="Arial" panose="020B0604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4800" indent="-304800" algn="l" defTabSz="457200" rtl="0" fontAlgn="base">
        <a:spcBef>
          <a:spcPct val="20000"/>
        </a:spcBef>
        <a:spcAft>
          <a:spcPts val="600"/>
        </a:spcAft>
        <a:buClr>
          <a:schemeClr val="accent2"/>
        </a:buClr>
        <a:buSzPct val="92000"/>
        <a:buFont typeface="Wingdings 2" panose="05020102010507070707" pitchFamily="18" charset="2"/>
        <a:buChar char=""/>
        <a:defRPr kern="1200">
          <a:solidFill>
            <a:schemeClr val="tx2"/>
          </a:solidFill>
          <a:latin typeface="+mn-lt"/>
          <a:ea typeface="+mn-ea"/>
          <a:cs typeface="+mn-cs"/>
        </a:defRPr>
      </a:lvl1pPr>
      <a:lvl2pPr marL="628650" indent="-304800" algn="l" defTabSz="457200" rtl="0" fontAlgn="base">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8525" indent="-269875" algn="l" defTabSz="457200" rtl="0" fontAlgn="base">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1425" indent="-233363" algn="l" defTabSz="457200" rtl="0" fontAlgn="base">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788" indent="-233363" algn="l" defTabSz="457200" rtl="0" fontAlgn="base">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025" y="704850"/>
            <a:ext cx="9731375" cy="1189038"/>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4099" name="Text Placeholder 2"/>
          <p:cNvSpPr>
            <a:spLocks noGrp="1" noChangeArrowheads="1"/>
          </p:cNvSpPr>
          <p:nvPr>
            <p:ph type="body" idx="1"/>
          </p:nvPr>
        </p:nvSpPr>
        <p:spPr bwMode="auto">
          <a:xfrm>
            <a:off x="581025" y="2335213"/>
            <a:ext cx="11029950"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7605713" y="5956300"/>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schemeClr val="bg1"/>
                </a:solidFill>
                <a:latin typeface="+mn-lt"/>
              </a:defRPr>
            </a:lvl1pPr>
          </a:lstStyle>
          <a:p>
            <a:pPr>
              <a:defRPr/>
            </a:pPr>
            <a:fld id="{9B3AAD96-4D44-43DD-B1F3-07D8E43F2D61}" type="datetime1">
              <a:rPr lang="en-US"/>
              <a:pPr>
                <a:defRPr/>
              </a:pPr>
              <a:t>1/24/2023</a:t>
            </a:fld>
            <a:endParaRPr lang="es-ES_tradnl"/>
          </a:p>
        </p:txBody>
      </p:sp>
      <p:sp>
        <p:nvSpPr>
          <p:cNvPr id="5" name="Footer Placeholder 4"/>
          <p:cNvSpPr>
            <a:spLocks noGrp="1"/>
          </p:cNvSpPr>
          <p:nvPr>
            <p:ph type="ftr" sz="quarter" idx="3"/>
          </p:nvPr>
        </p:nvSpPr>
        <p:spPr>
          <a:xfrm>
            <a:off x="581025" y="5951538"/>
            <a:ext cx="6916738" cy="365125"/>
          </a:xfrm>
          <a:prstGeom prst="rect">
            <a:avLst/>
          </a:prstGeom>
        </p:spPr>
        <p:txBody>
          <a:bodyPr vert="horz" lIns="91440" tIns="45720" rIns="91440" bIns="45720" rtlCol="0" anchor="ctr"/>
          <a:lstStyle>
            <a:lvl1pPr algn="l" eaLnBrk="1" fontAlgn="auto" hangingPunct="1">
              <a:spcBef>
                <a:spcPts val="0"/>
              </a:spcBef>
              <a:spcAft>
                <a:spcPts val="0"/>
              </a:spcAft>
              <a:defRPr sz="900" cap="all">
                <a:solidFill>
                  <a:schemeClr val="accent2"/>
                </a:solidFill>
                <a:latin typeface="+mn-lt"/>
              </a:defRPr>
            </a:lvl1pPr>
          </a:lstStyle>
          <a:p>
            <a:pPr>
              <a:defRPr/>
            </a:pPr>
            <a:endParaRPr lang="es-ES_tradnl"/>
          </a:p>
        </p:txBody>
      </p:sp>
      <p:sp>
        <p:nvSpPr>
          <p:cNvPr id="6" name="Slide Number Placeholder 5"/>
          <p:cNvSpPr>
            <a:spLocks noGrp="1"/>
          </p:cNvSpPr>
          <p:nvPr>
            <p:ph type="sldNum" sz="quarter" idx="4"/>
          </p:nvPr>
        </p:nvSpPr>
        <p:spPr>
          <a:xfrm>
            <a:off x="10558463" y="5956300"/>
            <a:ext cx="105251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chemeClr val="bg1"/>
                </a:solidFill>
              </a:defRPr>
            </a:lvl1pPr>
          </a:lstStyle>
          <a:p>
            <a:fld id="{FFA030C5-CF20-4482-8715-3DA023BB5BB0}" type="slidenum">
              <a:rPr lang="es-ES_tradnl" altLang="en-US"/>
              <a:pPr/>
              <a:t>‹#›</a:t>
            </a:fld>
            <a:endParaRPr lang="es-ES_tradnl" altLang="en-US"/>
          </a:p>
        </p:txBody>
      </p:sp>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51" r:id="rId7"/>
    <p:sldLayoutId id="2147483752" r:id="rId8"/>
  </p:sldLayoutIdLst>
  <p:hf sldNum="0" hdr="0" dt="0"/>
  <p:txStyles>
    <p:titleStyle>
      <a:lvl1pPr algn="l" defTabSz="457200" rtl="0" fontAlgn="base">
        <a:spcBef>
          <a:spcPct val="0"/>
        </a:spcBef>
        <a:spcAft>
          <a:spcPct val="0"/>
        </a:spcAft>
        <a:defRPr sz="2800" kern="1200" cap="all">
          <a:solidFill>
            <a:schemeClr val="bg1"/>
          </a:solidFill>
          <a:latin typeface="+mj-lt"/>
          <a:ea typeface="+mj-ea"/>
          <a:cs typeface="+mj-cs"/>
        </a:defRPr>
      </a:lvl1pPr>
      <a:lvl2pPr algn="l" defTabSz="457200" rtl="0" fontAlgn="base">
        <a:spcBef>
          <a:spcPct val="0"/>
        </a:spcBef>
        <a:spcAft>
          <a:spcPct val="0"/>
        </a:spcAft>
        <a:defRPr sz="2800">
          <a:solidFill>
            <a:schemeClr val="bg1"/>
          </a:solidFill>
          <a:latin typeface="Arial" panose="020B0604020202020204" pitchFamily="34" charset="0"/>
        </a:defRPr>
      </a:lvl2pPr>
      <a:lvl3pPr algn="l" defTabSz="457200" rtl="0" fontAlgn="base">
        <a:spcBef>
          <a:spcPct val="0"/>
        </a:spcBef>
        <a:spcAft>
          <a:spcPct val="0"/>
        </a:spcAft>
        <a:defRPr sz="2800">
          <a:solidFill>
            <a:schemeClr val="bg1"/>
          </a:solidFill>
          <a:latin typeface="Arial" panose="020B0604020202020204" pitchFamily="34" charset="0"/>
        </a:defRPr>
      </a:lvl3pPr>
      <a:lvl4pPr algn="l" defTabSz="457200" rtl="0" fontAlgn="base">
        <a:spcBef>
          <a:spcPct val="0"/>
        </a:spcBef>
        <a:spcAft>
          <a:spcPct val="0"/>
        </a:spcAft>
        <a:defRPr sz="2800">
          <a:solidFill>
            <a:schemeClr val="bg1"/>
          </a:solidFill>
          <a:latin typeface="Arial" panose="020B0604020202020204" pitchFamily="34" charset="0"/>
        </a:defRPr>
      </a:lvl4pPr>
      <a:lvl5pPr algn="l" defTabSz="457200" rtl="0" fontAlgn="base">
        <a:spcBef>
          <a:spcPct val="0"/>
        </a:spcBef>
        <a:spcAft>
          <a:spcPct val="0"/>
        </a:spcAft>
        <a:defRPr sz="2800">
          <a:solidFill>
            <a:schemeClr val="bg1"/>
          </a:solidFill>
          <a:latin typeface="Arial" panose="020B0604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4800" indent="-304800" algn="l" defTabSz="457200" rtl="0" fontAlgn="base">
        <a:spcBef>
          <a:spcPct val="20000"/>
        </a:spcBef>
        <a:spcAft>
          <a:spcPts val="600"/>
        </a:spcAft>
        <a:buClr>
          <a:schemeClr val="accent2"/>
        </a:buClr>
        <a:buSzPct val="92000"/>
        <a:buFont typeface="Wingdings 2" panose="05020102010507070707" pitchFamily="18" charset="2"/>
        <a:buChar char=""/>
        <a:defRPr kern="1200">
          <a:solidFill>
            <a:schemeClr val="tx2"/>
          </a:solidFill>
          <a:latin typeface="+mn-lt"/>
          <a:ea typeface="+mn-ea"/>
          <a:cs typeface="+mn-cs"/>
        </a:defRPr>
      </a:lvl1pPr>
      <a:lvl2pPr marL="628650" indent="-304800" algn="l" defTabSz="457200" rtl="0" fontAlgn="base">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8525" indent="-269875" algn="l" defTabSz="457200" rtl="0" fontAlgn="base">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1425" indent="-233363" algn="l" defTabSz="457200" rtl="0" fontAlgn="base">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788" indent="-233363" algn="l" defTabSz="457200" rtl="0" fontAlgn="base">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3" Type="http://schemas.openxmlformats.org/officeDocument/2006/relationships/image" Target="../media/image104.svg"/><Relationship Id="rId2" Type="http://schemas.openxmlformats.org/officeDocument/2006/relationships/image" Target="../media/image100.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0.xml"/><Relationship Id="rId5" Type="http://schemas.openxmlformats.org/officeDocument/2006/relationships/hyperlink" Target="https://www.pexels.com/photo/person-holding-black-canon-dslr-camera-shallow-focus-photography-233314/" TargetMode="External"/><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9.svg"/><Relationship Id="rId7" Type="http://schemas.openxmlformats.org/officeDocument/2006/relationships/image" Target="../media/image27.png"/><Relationship Id="rId2" Type="http://schemas.openxmlformats.org/officeDocument/2006/relationships/image" Target="../media/image38.png"/><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41.svg"/><Relationship Id="rId4" Type="http://schemas.openxmlformats.org/officeDocument/2006/relationships/image" Target="../media/image39.png"/><Relationship Id="rId9" Type="http://schemas.openxmlformats.org/officeDocument/2006/relationships/image" Target="../media/image43.svg"/></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0.png"/><Relationship Id="rId1" Type="http://schemas.openxmlformats.org/officeDocument/2006/relationships/slideLayout" Target="../slideLayouts/slideLayout10.xml"/><Relationship Id="rId5" Type="http://schemas.openxmlformats.org/officeDocument/2006/relationships/image" Target="../media/image39.sv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10.xml"/><Relationship Id="rId1" Type="http://schemas.openxmlformats.org/officeDocument/2006/relationships/video" Target="https://www.youtube.com/embed/IZPXJHF7U30?feature=oembe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9.xml"/><Relationship Id="rId4" Type="http://schemas.openxmlformats.org/officeDocument/2006/relationships/hyperlink" Target="https://usnaorbust.wordpress.com/2015/08/24/vacation-time/"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hyperlink" Target="https://www.houbrt.com/processes/awards/#forms" TargetMode="External"/><Relationship Id="rId2" Type="http://schemas.openxmlformats.org/officeDocument/2006/relationships/hyperlink" Target="http://www.houbrt.com/" TargetMode="External"/><Relationship Id="rId1" Type="http://schemas.openxmlformats.org/officeDocument/2006/relationships/slideLayout" Target="../slideLayouts/slideLayout10.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10.xml"/><Relationship Id="rId1" Type="http://schemas.openxmlformats.org/officeDocument/2006/relationships/video" Target="https://www.youtube.com/embed/vHEalaXvezg?feature=oembed"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9.xml"/><Relationship Id="rId4" Type="http://schemas.openxmlformats.org/officeDocument/2006/relationships/hyperlink" Target="https://usnaorbust.wordpress.com/2015/08/24/vacation-tim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0.xml"/><Relationship Id="rId5" Type="http://schemas.openxmlformats.org/officeDocument/2006/relationships/image" Target="../media/image68.png"/><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emf"/><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ideo" Target="https://www.youtube.com/embed/aWXk7AIgUj8?feature=oembed" TargetMode="External"/><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9.xml"/><Relationship Id="rId4" Type="http://schemas.openxmlformats.org/officeDocument/2006/relationships/hyperlink" Target="https://usnaorbust.wordpress.com/2015/08/24/vacation-time/" TargetMode="External"/></Relationships>
</file>

<file path=ppt/slides/_rels/slide7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jpeg"/><Relationship Id="rId3" Type="http://schemas.openxmlformats.org/officeDocument/2006/relationships/hyperlink" Target="https://www.lee.edu/" TargetMode="External"/><Relationship Id="rId7" Type="http://schemas.openxmlformats.org/officeDocument/2006/relationships/image" Target="../media/image18.jpeg"/><Relationship Id="rId12"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png"/><Relationship Id="rId14" Type="http://schemas.openxmlformats.org/officeDocument/2006/relationships/image" Target="../media/image2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hyperlink" Target="https://www.pexels.com/photo/person-holding-black-canon-dslr-camera-shallow-focus-photography-233314/" TargetMode="External"/><Relationship Id="rId4" Type="http://schemas.openxmlformats.org/officeDocument/2006/relationships/image" Target="../media/image28.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Layout" Target="../slideLayouts/slideLayout10.xml"/><Relationship Id="rId1" Type="http://schemas.openxmlformats.org/officeDocument/2006/relationships/video" Target="https://www.youtube.com/embed/Q4yfc1tKCwI?feature=oembed" TargetMode="External"/></Relationships>
</file>

<file path=ppt/slides/_rels/slide9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png"/><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Grp="1"/>
          </p:cNvSpPr>
          <p:nvPr>
            <p:ph type="title"/>
          </p:nvPr>
        </p:nvSpPr>
        <p:spPr>
          <a:xfrm>
            <a:off x="505524" y="338960"/>
            <a:ext cx="9705975" cy="846386"/>
          </a:xfrm>
          <a:prstGeom prst="rect">
            <a:avLst/>
          </a:prstGeom>
        </p:spPr>
        <p:txBody>
          <a:bodyPr lIns="0" tIns="0" rIns="0" bIns="0" rtlCol="0" anchor="t">
            <a:spAutoFit/>
          </a:bodyPr>
          <a:lstStyle/>
          <a:p>
            <a:pPr>
              <a:lnSpc>
                <a:spcPts val="6600"/>
              </a:lnSpc>
              <a:spcBef>
                <a:spcPct val="0"/>
              </a:spcBef>
            </a:pPr>
            <a:r>
              <a:rPr lang="en-US" sz="6000" dirty="0">
                <a:solidFill>
                  <a:schemeClr val="bg1"/>
                </a:solidFill>
                <a:latin typeface="Decalotype Medium"/>
              </a:rPr>
              <a:t>Breakfast Sponsored by:</a:t>
            </a:r>
          </a:p>
        </p:txBody>
      </p:sp>
      <p:pic>
        <p:nvPicPr>
          <p:cNvPr id="4" name="Picture 3" descr="A picture containing text, clipart&#10;&#10;Description automatically generated">
            <a:extLst>
              <a:ext uri="{FF2B5EF4-FFF2-40B4-BE49-F238E27FC236}">
                <a16:creationId xmlns:a16="http://schemas.microsoft.com/office/drawing/2014/main" id="{4B187F10-1F51-7312-5B2F-76D81A5A9585}"/>
              </a:ext>
            </a:extLst>
          </p:cNvPr>
          <p:cNvPicPr>
            <a:picLocks noChangeAspect="1"/>
          </p:cNvPicPr>
          <p:nvPr/>
        </p:nvPicPr>
        <p:blipFill>
          <a:blip r:embed="rId2"/>
          <a:stretch>
            <a:fillRect/>
          </a:stretch>
        </p:blipFill>
        <p:spPr>
          <a:xfrm>
            <a:off x="1684152" y="2412006"/>
            <a:ext cx="8375172" cy="1782617"/>
          </a:xfrm>
          <a:prstGeom prst="rect">
            <a:avLst/>
          </a:prstGeom>
        </p:spPr>
      </p:pic>
      <p:sp>
        <p:nvSpPr>
          <p:cNvPr id="7" name="TextBox 6">
            <a:extLst>
              <a:ext uri="{FF2B5EF4-FFF2-40B4-BE49-F238E27FC236}">
                <a16:creationId xmlns:a16="http://schemas.microsoft.com/office/drawing/2014/main" id="{B661669C-14C6-C5F9-8D00-1290FA19D525}"/>
              </a:ext>
            </a:extLst>
          </p:cNvPr>
          <p:cNvSpPr txBox="1"/>
          <p:nvPr/>
        </p:nvSpPr>
        <p:spPr>
          <a:xfrm>
            <a:off x="3834611" y="4208909"/>
            <a:ext cx="5175165" cy="584775"/>
          </a:xfrm>
          <a:prstGeom prst="rect">
            <a:avLst/>
          </a:prstGeom>
          <a:noFill/>
        </p:spPr>
        <p:txBody>
          <a:bodyPr wrap="square">
            <a:spAutoFit/>
          </a:bodyPr>
          <a:lstStyle/>
          <a:p>
            <a:r>
              <a:rPr lang="en-US" sz="3200" b="1" i="0" dirty="0">
                <a:solidFill>
                  <a:srgbClr val="335A00"/>
                </a:solidFill>
                <a:effectLst/>
                <a:latin typeface="Cardo"/>
              </a:rPr>
              <a:t>When Service Matters</a:t>
            </a:r>
            <a:endParaRPr lang="en-US" sz="3200" b="1" dirty="0">
              <a:solidFill>
                <a:srgbClr val="335A00"/>
              </a:solidFill>
            </a:endParaRPr>
          </a:p>
        </p:txBody>
      </p:sp>
      <p:sp>
        <p:nvSpPr>
          <p:cNvPr id="9" name="TextBox 8">
            <a:extLst>
              <a:ext uri="{FF2B5EF4-FFF2-40B4-BE49-F238E27FC236}">
                <a16:creationId xmlns:a16="http://schemas.microsoft.com/office/drawing/2014/main" id="{E1A83BF7-110F-9756-32E3-F3A26BD3BCB6}"/>
              </a:ext>
            </a:extLst>
          </p:cNvPr>
          <p:cNvSpPr txBox="1"/>
          <p:nvPr/>
        </p:nvSpPr>
        <p:spPr>
          <a:xfrm>
            <a:off x="3921296" y="5421283"/>
            <a:ext cx="3900881" cy="923330"/>
          </a:xfrm>
          <a:prstGeom prst="rect">
            <a:avLst/>
          </a:prstGeom>
          <a:noFill/>
        </p:spPr>
        <p:txBody>
          <a:bodyPr wrap="square">
            <a:spAutoFit/>
          </a:bodyPr>
          <a:lstStyle/>
          <a:p>
            <a:r>
              <a:rPr lang="en-US" sz="5400" b="1" i="0" dirty="0">
                <a:solidFill>
                  <a:srgbClr val="C00000"/>
                </a:solidFill>
                <a:effectLst/>
                <a:latin typeface="Arial Rounded MT Bold" panose="020F0704030504030204" pitchFamily="34" charset="0"/>
                <a:cs typeface="Forte Forward" panose="020B0604020202020204" pitchFamily="2" charset="0"/>
              </a:rPr>
              <a:t>Thank you! </a:t>
            </a:r>
            <a:endParaRPr lang="en-US" sz="5400" b="1" dirty="0">
              <a:solidFill>
                <a:srgbClr val="C00000"/>
              </a:solidFill>
              <a:latin typeface="Arial Rounded MT Bold" panose="020F0704030504030204" pitchFamily="34" charset="0"/>
              <a:cs typeface="Forte Forward" panose="020B0604020202020204"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322479" y="4504556"/>
            <a:ext cx="9182248" cy="808017"/>
          </a:xfrm>
        </p:spPr>
        <p:txBody>
          <a:bodyPr>
            <a:noAutofit/>
          </a:bodyPr>
          <a:lstStyle/>
          <a:p>
            <a:pPr>
              <a:lnSpc>
                <a:spcPct val="90000"/>
              </a:lnSpc>
            </a:pPr>
            <a:r>
              <a:rPr lang="en-US" sz="4400" dirty="0">
                <a:cs typeface="Calibri" panose="020F0502020204030204" pitchFamily="34" charset="0"/>
              </a:rPr>
              <a:t/>
            </a:r>
            <a:br>
              <a:rPr lang="en-US" sz="4400" dirty="0">
                <a:cs typeface="Calibri" panose="020F0502020204030204" pitchFamily="34" charset="0"/>
              </a:rPr>
            </a:br>
            <a:r>
              <a:rPr lang="en-US" sz="7200" dirty="0">
                <a:latin typeface="Calibri" panose="020F0502020204030204" pitchFamily="34" charset="0"/>
                <a:cs typeface="Calibri" panose="020F0502020204030204" pitchFamily="34" charset="0"/>
              </a:rPr>
              <a:t/>
            </a:r>
            <a:br>
              <a:rPr lang="en-US" sz="7200" dirty="0">
                <a:latin typeface="Calibri" panose="020F0502020204030204" pitchFamily="34" charset="0"/>
                <a:cs typeface="Calibri" panose="020F0502020204030204" pitchFamily="34" charset="0"/>
              </a:rPr>
            </a:br>
            <a:r>
              <a:rPr lang="en-US" sz="4400" dirty="0">
                <a:latin typeface="Calibri" panose="020F0502020204030204" pitchFamily="34" charset="0"/>
                <a:cs typeface="Calibri" panose="020F0502020204030204" pitchFamily="34" charset="0"/>
              </a:rPr>
              <a:t/>
            </a:r>
            <a:br>
              <a:rPr lang="en-US" sz="4400" dirty="0">
                <a:latin typeface="Calibri" panose="020F0502020204030204" pitchFamily="34" charset="0"/>
                <a:cs typeface="Calibri" panose="020F0502020204030204" pitchFamily="34" charset="0"/>
              </a:rPr>
            </a:br>
            <a:r>
              <a:rPr lang="en-US" sz="4400" dirty="0">
                <a:latin typeface="Calibri" panose="020F0502020204030204" pitchFamily="34" charset="0"/>
                <a:cs typeface="Calibri" panose="020F0502020204030204" pitchFamily="34" charset="0"/>
              </a:rPr>
              <a:t/>
            </a:r>
            <a:br>
              <a:rPr lang="en-US" sz="4400" dirty="0">
                <a:latin typeface="Calibri" panose="020F0502020204030204" pitchFamily="34" charset="0"/>
                <a:cs typeface="Calibri" panose="020F0502020204030204" pitchFamily="34" charset="0"/>
              </a:rPr>
            </a:br>
            <a:r>
              <a:rPr lang="en-US" sz="4400" dirty="0">
                <a:latin typeface="Calibri" panose="020F0502020204030204" pitchFamily="34" charset="0"/>
                <a:cs typeface="Calibri" panose="020F0502020204030204" pitchFamily="34" charset="0"/>
              </a:rPr>
              <a:t/>
            </a:r>
            <a:br>
              <a:rPr lang="en-US" sz="4400" dirty="0">
                <a:latin typeface="Calibri" panose="020F0502020204030204" pitchFamily="34" charset="0"/>
                <a:cs typeface="Calibri" panose="020F0502020204030204" pitchFamily="34" charset="0"/>
              </a:rPr>
            </a:br>
            <a:r>
              <a:rPr lang="en-US" sz="4400" dirty="0">
                <a:latin typeface="Calibri" panose="020F0502020204030204" pitchFamily="34" charset="0"/>
                <a:cs typeface="Calibri" panose="020F0502020204030204" pitchFamily="34" charset="0"/>
              </a:rPr>
              <a:t> </a:t>
            </a:r>
            <a:br>
              <a:rPr lang="en-US" sz="4400" dirty="0">
                <a:latin typeface="Calibri" panose="020F0502020204030204" pitchFamily="34" charset="0"/>
                <a:cs typeface="Calibri" panose="020F0502020204030204" pitchFamily="34" charset="0"/>
              </a:rPr>
            </a:br>
            <a:r>
              <a:rPr lang="en-US" sz="4400" dirty="0">
                <a:latin typeface="Calibri" panose="020F0502020204030204" pitchFamily="34" charset="0"/>
                <a:cs typeface="Calibri" panose="020F0502020204030204" pitchFamily="34" charset="0"/>
              </a:rPr>
              <a:t>John Castaneda</a:t>
            </a:r>
            <a:br>
              <a:rPr lang="en-US" sz="4400" dirty="0">
                <a:latin typeface="Calibri" panose="020F0502020204030204" pitchFamily="34" charset="0"/>
                <a:cs typeface="Calibri" panose="020F0502020204030204" pitchFamily="34" charset="0"/>
              </a:rPr>
            </a:br>
            <a:r>
              <a:rPr lang="en-US" sz="4400" dirty="0">
                <a:latin typeface="Calibri" panose="020F0502020204030204" pitchFamily="34" charset="0"/>
                <a:cs typeface="Calibri" panose="020F0502020204030204" pitchFamily="34" charset="0"/>
              </a:rPr>
              <a:t/>
            </a:r>
            <a:br>
              <a:rPr lang="en-US" sz="4400" dirty="0">
                <a:latin typeface="Calibri" panose="020F0502020204030204" pitchFamily="34" charset="0"/>
                <a:cs typeface="Calibri" panose="020F0502020204030204" pitchFamily="34" charset="0"/>
              </a:rPr>
            </a:br>
            <a:r>
              <a:rPr lang="en-US" sz="4400" dirty="0">
                <a:latin typeface="Calibri" panose="020F0502020204030204" pitchFamily="34" charset="0"/>
                <a:cs typeface="Calibri" panose="020F0502020204030204" pitchFamily="34" charset="0"/>
              </a:rPr>
              <a:t/>
            </a:r>
            <a:br>
              <a:rPr lang="en-US" sz="4400" dirty="0">
                <a:latin typeface="Calibri" panose="020F0502020204030204" pitchFamily="34" charset="0"/>
                <a:cs typeface="Calibri" panose="020F0502020204030204" pitchFamily="34" charset="0"/>
              </a:rPr>
            </a:br>
            <a:r>
              <a:rPr lang="en-US" sz="4400" dirty="0">
                <a:latin typeface="Calibri" panose="020F0502020204030204" pitchFamily="34" charset="0"/>
                <a:cs typeface="Calibri" panose="020F0502020204030204" pitchFamily="34" charset="0"/>
              </a:rPr>
              <a:t>SHE Resource Committee Co-Chair</a:t>
            </a:r>
            <a:endParaRPr lang="en-US" sz="4400" b="1" dirty="0">
              <a:cs typeface="Calibri" panose="020F0502020204030204" pitchFamily="34" charset="0"/>
            </a:endParaRPr>
          </a:p>
        </p:txBody>
      </p:sp>
      <p:sp>
        <p:nvSpPr>
          <p:cNvPr id="6" name="Title 1">
            <a:extLst>
              <a:ext uri="{FF2B5EF4-FFF2-40B4-BE49-F238E27FC236}">
                <a16:creationId xmlns:a16="http://schemas.microsoft.com/office/drawing/2014/main" id="{0D84C169-D3A6-D635-E5BC-0EC80E717CF6}"/>
              </a:ext>
            </a:extLst>
          </p:cNvPr>
          <p:cNvSpPr txBox="1">
            <a:spLocks/>
          </p:cNvSpPr>
          <p:nvPr/>
        </p:nvSpPr>
        <p:spPr>
          <a:xfrm>
            <a:off x="3896475" y="867263"/>
            <a:ext cx="4399050" cy="1065229"/>
          </a:xfrm>
          <a:prstGeom prst="rect">
            <a:avLst/>
          </a:prstGeom>
          <a:effectLst/>
        </p:spPr>
        <p:txBody>
          <a:bodyPr vert="horz" lIns="91440" tIns="45720" rIns="91440" bIns="45720" rtlCol="0" anchor="b">
            <a:noAutofit/>
          </a:bodyPr>
          <a:lstStyle>
            <a:lvl1pPr algn="l" defTabSz="457200" rtl="0" eaLnBrk="1" latinLnBrk="0" hangingPunct="1">
              <a:spcBef>
                <a:spcPct val="0"/>
              </a:spcBef>
              <a:buNone/>
              <a:defRPr sz="36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r>
              <a:rPr lang="en-US" sz="4400" dirty="0">
                <a:cs typeface="Calibri" panose="020F0502020204030204" pitchFamily="34" charset="0"/>
              </a:rPr>
              <a:t/>
            </a:r>
            <a:br>
              <a:rPr lang="en-US" sz="4400" dirty="0">
                <a:cs typeface="Calibri" panose="020F0502020204030204" pitchFamily="34" charset="0"/>
              </a:rPr>
            </a:br>
            <a:r>
              <a:rPr lang="en-US" sz="7200" dirty="0">
                <a:latin typeface="Calibri" panose="020F0502020204030204" pitchFamily="34" charset="0"/>
                <a:cs typeface="Calibri" panose="020F0502020204030204" pitchFamily="34" charset="0"/>
              </a:rPr>
              <a:t>Welcome</a:t>
            </a:r>
            <a:br>
              <a:rPr lang="en-US" sz="7200" dirty="0">
                <a:latin typeface="Calibri" panose="020F0502020204030204" pitchFamily="34" charset="0"/>
                <a:cs typeface="Calibri" panose="020F0502020204030204" pitchFamily="34" charset="0"/>
              </a:rPr>
            </a:br>
            <a:r>
              <a:rPr lang="en-US" sz="4400" dirty="0">
                <a:latin typeface="Calibri" panose="020F0502020204030204" pitchFamily="34" charset="0"/>
                <a:cs typeface="Calibri" panose="020F0502020204030204" pitchFamily="34" charset="0"/>
              </a:rPr>
              <a:t/>
            </a:r>
            <a:br>
              <a:rPr lang="en-US" sz="4400" dirty="0">
                <a:latin typeface="Calibri" panose="020F0502020204030204" pitchFamily="34" charset="0"/>
                <a:cs typeface="Calibri" panose="020F0502020204030204" pitchFamily="34" charset="0"/>
              </a:rPr>
            </a:br>
            <a:r>
              <a:rPr lang="en-US" sz="4400" dirty="0">
                <a:latin typeface="Calibri" panose="020F0502020204030204" pitchFamily="34" charset="0"/>
                <a:cs typeface="Calibri" panose="020F0502020204030204" pitchFamily="34" charset="0"/>
              </a:rPr>
              <a:t/>
            </a:r>
            <a:br>
              <a:rPr lang="en-US" sz="4400" dirty="0">
                <a:latin typeface="Calibri" panose="020F0502020204030204" pitchFamily="34" charset="0"/>
                <a:cs typeface="Calibri" panose="020F0502020204030204" pitchFamily="34" charset="0"/>
              </a:rPr>
            </a:br>
            <a:endParaRPr lang="en-US" sz="4400" dirty="0">
              <a:latin typeface="Calibri" panose="020F0502020204030204" pitchFamily="34" charset="0"/>
              <a:cs typeface="Calibri" panose="020F0502020204030204" pitchFamily="34" charset="0"/>
            </a:endParaRPr>
          </a:p>
          <a:p>
            <a:pPr>
              <a:lnSpc>
                <a:spcPct val="90000"/>
              </a:lnSpc>
            </a:pPr>
            <a:endParaRPr lang="en-US" sz="4400" dirty="0">
              <a:latin typeface="Calibri" panose="020F0502020204030204" pitchFamily="34" charset="0"/>
              <a:cs typeface="Calibri" panose="020F0502020204030204" pitchFamily="34" charset="0"/>
            </a:endParaRPr>
          </a:p>
          <a:p>
            <a:pPr>
              <a:lnSpc>
                <a:spcPct val="90000"/>
              </a:lnSpc>
            </a:pPr>
            <a:endParaRPr lang="en-US" sz="4400" dirty="0">
              <a:latin typeface="Calibri" panose="020F0502020204030204" pitchFamily="34" charset="0"/>
              <a:cs typeface="Calibri" panose="020F0502020204030204" pitchFamily="34" charset="0"/>
            </a:endParaRPr>
          </a:p>
          <a:p>
            <a:pPr>
              <a:lnSpc>
                <a:spcPct val="90000"/>
              </a:lnSpc>
            </a:pPr>
            <a:endParaRPr lang="en-US" sz="4400" dirty="0">
              <a:latin typeface="Calibri" panose="020F0502020204030204" pitchFamily="34" charset="0"/>
              <a:cs typeface="Calibri" panose="020F0502020204030204" pitchFamily="34" charset="0"/>
            </a:endParaRPr>
          </a:p>
          <a:p>
            <a:pPr>
              <a:lnSpc>
                <a:spcPct val="90000"/>
              </a:lnSpc>
            </a:pPr>
            <a:r>
              <a:rPr lang="en-US" sz="4400" dirty="0">
                <a:latin typeface="Calibri" panose="020F0502020204030204" pitchFamily="34" charset="0"/>
                <a:cs typeface="Calibri" panose="020F0502020204030204" pitchFamily="34" charset="0"/>
              </a:rPr>
              <a:t/>
            </a:r>
            <a:br>
              <a:rPr lang="en-US" sz="4400" dirty="0">
                <a:latin typeface="Calibri" panose="020F0502020204030204" pitchFamily="34" charset="0"/>
                <a:cs typeface="Calibri" panose="020F0502020204030204" pitchFamily="34" charset="0"/>
              </a:rPr>
            </a:br>
            <a:r>
              <a:rPr lang="en-US" sz="7200" dirty="0">
                <a:latin typeface="Calibri" panose="020F0502020204030204" pitchFamily="34" charset="0"/>
                <a:cs typeface="Calibri" panose="020F0502020204030204" pitchFamily="34" charset="0"/>
              </a:rPr>
              <a:t>Welcome</a:t>
            </a:r>
          </a:p>
        </p:txBody>
      </p:sp>
      <p:pic>
        <p:nvPicPr>
          <p:cNvPr id="7" name="Picture 6">
            <a:extLst>
              <a:ext uri="{FF2B5EF4-FFF2-40B4-BE49-F238E27FC236}">
                <a16:creationId xmlns:a16="http://schemas.microsoft.com/office/drawing/2014/main" id="{C0856EB1-0AF0-3DCD-7324-02567F08B7B1}"/>
              </a:ext>
            </a:extLst>
          </p:cNvPr>
          <p:cNvPicPr>
            <a:picLocks noChangeAspect="1"/>
          </p:cNvPicPr>
          <p:nvPr/>
        </p:nvPicPr>
        <p:blipFill>
          <a:blip r:embed="rId2"/>
          <a:stretch>
            <a:fillRect/>
          </a:stretch>
        </p:blipFill>
        <p:spPr>
          <a:xfrm>
            <a:off x="5595457" y="2280660"/>
            <a:ext cx="1866052" cy="22966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2">
            <a:extLst>
              <a:ext uri="{FF2B5EF4-FFF2-40B4-BE49-F238E27FC236}">
                <a16:creationId xmlns:a16="http://schemas.microsoft.com/office/drawing/2014/main" id="{29248082-B445-1D82-37ED-7720C88724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034" y="3493986"/>
            <a:ext cx="4141083" cy="808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08172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1"/>
          </p:nvPr>
        </p:nvSpPr>
        <p:spPr>
          <a:xfrm>
            <a:off x="1" y="2321437"/>
            <a:ext cx="10388338" cy="4536563"/>
          </a:xfrm>
          <a:solidFill>
            <a:schemeClr val="bg1"/>
          </a:solidFill>
        </p:spPr>
        <p:txBody>
          <a:bodyPr>
            <a:noAutofit/>
          </a:bodyPr>
          <a:lstStyle/>
          <a:p>
            <a:pPr marL="0" indent="0" algn="just">
              <a:lnSpc>
                <a:spcPct val="114000"/>
              </a:lnSpc>
              <a:spcBef>
                <a:spcPts val="0"/>
              </a:spcBef>
              <a:spcAft>
                <a:spcPts val="0"/>
              </a:spcAft>
              <a:buNone/>
            </a:pPr>
            <a:r>
              <a:rPr lang="en-US" b="1" dirty="0">
                <a:cs typeface="Calibri" panose="020F0502020204030204" pitchFamily="34" charset="0"/>
              </a:rPr>
              <a:t>HSEA Orientation</a:t>
            </a:r>
          </a:p>
          <a:p>
            <a:pPr lvl="1" algn="just">
              <a:lnSpc>
                <a:spcPct val="114000"/>
              </a:lnSpc>
              <a:spcBef>
                <a:spcPts val="0"/>
              </a:spcBef>
              <a:spcAft>
                <a:spcPts val="0"/>
              </a:spcAft>
            </a:pPr>
            <a:r>
              <a:rPr lang="en-US" sz="1800" dirty="0">
                <a:cs typeface="Calibri" panose="020F0502020204030204" pitchFamily="34" charset="0"/>
              </a:rPr>
              <a:t>All 2023 Mentor’s contact information will be provided upon request.</a:t>
            </a:r>
          </a:p>
          <a:p>
            <a:pPr lvl="1" algn="just">
              <a:lnSpc>
                <a:spcPct val="114000"/>
              </a:lnSpc>
              <a:spcBef>
                <a:spcPts val="0"/>
              </a:spcBef>
              <a:spcAft>
                <a:spcPts val="0"/>
              </a:spcAft>
            </a:pPr>
            <a:r>
              <a:rPr lang="en-US" sz="1800" dirty="0">
                <a:cs typeface="Calibri" panose="020F0502020204030204" pitchFamily="34" charset="0"/>
              </a:rPr>
              <a:t>Nominees may contact any Mentor they choose.</a:t>
            </a:r>
          </a:p>
          <a:p>
            <a:pPr marL="0" indent="0" algn="just">
              <a:lnSpc>
                <a:spcPct val="114000"/>
              </a:lnSpc>
              <a:spcBef>
                <a:spcPts val="0"/>
              </a:spcBef>
              <a:spcAft>
                <a:spcPts val="0"/>
              </a:spcAft>
              <a:buNone/>
            </a:pPr>
            <a:endParaRPr lang="en-US" b="1" dirty="0">
              <a:cs typeface="Calibri" panose="020F0502020204030204" pitchFamily="34" charset="0"/>
            </a:endParaRPr>
          </a:p>
          <a:p>
            <a:pPr marL="0" indent="0" algn="just">
              <a:lnSpc>
                <a:spcPct val="114000"/>
              </a:lnSpc>
              <a:spcBef>
                <a:spcPts val="0"/>
              </a:spcBef>
              <a:spcAft>
                <a:spcPts val="0"/>
              </a:spcAft>
              <a:buNone/>
            </a:pPr>
            <a:r>
              <a:rPr lang="en-US" b="1" dirty="0">
                <a:cs typeface="Calibri" panose="020F0502020204030204" pitchFamily="34" charset="0"/>
              </a:rPr>
              <a:t>Each SEA Finalist will be assigned a Mentor.  </a:t>
            </a:r>
          </a:p>
          <a:p>
            <a:pPr lvl="1" algn="just">
              <a:lnSpc>
                <a:spcPct val="114000"/>
              </a:lnSpc>
              <a:spcBef>
                <a:spcPts val="0"/>
              </a:spcBef>
              <a:spcAft>
                <a:spcPts val="0"/>
              </a:spcAft>
            </a:pPr>
            <a:r>
              <a:rPr lang="en-US" sz="1800" dirty="0">
                <a:cs typeface="Calibri" panose="020F0502020204030204" pitchFamily="34" charset="0"/>
              </a:rPr>
              <a:t>Assigned Mentor will call/email and offer assistance through the process</a:t>
            </a:r>
          </a:p>
          <a:p>
            <a:pPr lvl="1" algn="just">
              <a:lnSpc>
                <a:spcPct val="114000"/>
              </a:lnSpc>
              <a:spcBef>
                <a:spcPts val="0"/>
              </a:spcBef>
              <a:spcAft>
                <a:spcPts val="0"/>
              </a:spcAft>
            </a:pPr>
            <a:endParaRPr lang="en-US" sz="1800" dirty="0">
              <a:cs typeface="Calibri" panose="020F0502020204030204" pitchFamily="34" charset="0"/>
            </a:endParaRPr>
          </a:p>
          <a:p>
            <a:pPr lvl="1" algn="just">
              <a:lnSpc>
                <a:spcPct val="114000"/>
              </a:lnSpc>
              <a:spcBef>
                <a:spcPts val="0"/>
              </a:spcBef>
              <a:spcAft>
                <a:spcPts val="0"/>
              </a:spcAft>
            </a:pPr>
            <a:endParaRPr lang="en-US" sz="1800" dirty="0">
              <a:cs typeface="Calibri" panose="020F0502020204030204" pitchFamily="34" charset="0"/>
            </a:endParaRPr>
          </a:p>
          <a:p>
            <a:pPr marL="1008062" lvl="3" indent="0" algn="just">
              <a:lnSpc>
                <a:spcPct val="114000"/>
              </a:lnSpc>
              <a:spcBef>
                <a:spcPts val="0"/>
              </a:spcBef>
              <a:spcAft>
                <a:spcPts val="0"/>
              </a:spcAft>
              <a:buNone/>
            </a:pPr>
            <a:r>
              <a:rPr lang="en-US" sz="1400" dirty="0">
                <a:cs typeface="Calibri" panose="020F0502020204030204" pitchFamily="34" charset="0"/>
              </a:rPr>
              <a:t>					</a:t>
            </a:r>
            <a:endParaRPr lang="en-US" b="1" dirty="0">
              <a:cs typeface="Calibri" panose="020F0502020204030204" pitchFamily="34" charset="0"/>
            </a:endParaRPr>
          </a:p>
          <a:p>
            <a:pPr marL="0" indent="0" algn="just">
              <a:lnSpc>
                <a:spcPct val="114000"/>
              </a:lnSpc>
              <a:spcBef>
                <a:spcPts val="0"/>
              </a:spcBef>
              <a:spcAft>
                <a:spcPts val="0"/>
              </a:spcAft>
              <a:buNone/>
            </a:pPr>
            <a:r>
              <a:rPr lang="en-US" b="1" dirty="0">
                <a:cs typeface="Calibri" panose="020F0502020204030204" pitchFamily="34" charset="0"/>
              </a:rPr>
              <a:t>Finalist Preparation Training</a:t>
            </a:r>
          </a:p>
          <a:p>
            <a:pPr lvl="1" algn="just">
              <a:lnSpc>
                <a:spcPct val="114000"/>
              </a:lnSpc>
              <a:spcBef>
                <a:spcPts val="0"/>
              </a:spcBef>
              <a:spcAft>
                <a:spcPts val="0"/>
              </a:spcAft>
            </a:pPr>
            <a:r>
              <a:rPr lang="en-US" sz="1800" dirty="0">
                <a:cs typeface="Calibri" panose="020F0502020204030204" pitchFamily="34" charset="0"/>
              </a:rPr>
              <a:t>All Mentors will be participating to give help on field audit preparation and audit forms.</a:t>
            </a:r>
          </a:p>
          <a:p>
            <a:pPr lvl="1" algn="just">
              <a:lnSpc>
                <a:spcPct val="114000"/>
              </a:lnSpc>
              <a:spcBef>
                <a:spcPts val="0"/>
              </a:spcBef>
              <a:spcAft>
                <a:spcPts val="0"/>
              </a:spcAft>
            </a:pPr>
            <a:r>
              <a:rPr lang="en-US" sz="1800" dirty="0">
                <a:cs typeface="Calibri" panose="020F0502020204030204" pitchFamily="34" charset="0"/>
              </a:rPr>
              <a:t>All finalists will be invited.</a:t>
            </a:r>
          </a:p>
          <a:p>
            <a:pPr lvl="1" algn="just">
              <a:lnSpc>
                <a:spcPct val="114000"/>
              </a:lnSpc>
              <a:spcBef>
                <a:spcPts val="0"/>
              </a:spcBef>
              <a:spcAft>
                <a:spcPts val="0"/>
              </a:spcAft>
            </a:pPr>
            <a:r>
              <a:rPr lang="en-US" sz="1800" dirty="0">
                <a:cs typeface="Calibri" panose="020F0502020204030204" pitchFamily="34" charset="0"/>
              </a:rPr>
              <a:t>All information is kept confidential</a:t>
            </a:r>
          </a:p>
        </p:txBody>
      </p:sp>
      <p:sp>
        <p:nvSpPr>
          <p:cNvPr id="3" name="Title 1">
            <a:extLst>
              <a:ext uri="{FF2B5EF4-FFF2-40B4-BE49-F238E27FC236}">
                <a16:creationId xmlns:a16="http://schemas.microsoft.com/office/drawing/2014/main" id="{4FFC2DAB-7907-9A43-8147-D284984F8775}"/>
              </a:ext>
            </a:extLst>
          </p:cNvPr>
          <p:cNvSpPr txBox="1">
            <a:spLocks/>
          </p:cNvSpPr>
          <p:nvPr/>
        </p:nvSpPr>
        <p:spPr>
          <a:xfrm>
            <a:off x="554802" y="677333"/>
            <a:ext cx="8821427"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Mentor opportunities</a:t>
            </a:r>
          </a:p>
        </p:txBody>
      </p:sp>
      <p:sp>
        <p:nvSpPr>
          <p:cNvPr id="4" name="Title 1">
            <a:extLst>
              <a:ext uri="{FF2B5EF4-FFF2-40B4-BE49-F238E27FC236}">
                <a16:creationId xmlns:a16="http://schemas.microsoft.com/office/drawing/2014/main" id="{45979628-952B-2EA0-FEF2-D5506F9A177B}"/>
              </a:ext>
            </a:extLst>
          </p:cNvPr>
          <p:cNvSpPr txBox="1">
            <a:spLocks/>
          </p:cNvSpPr>
          <p:nvPr/>
        </p:nvSpPr>
        <p:spPr>
          <a:xfrm>
            <a:off x="2866264" y="4461375"/>
            <a:ext cx="6459472"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008062" lvl="3" indent="0" algn="just">
              <a:lnSpc>
                <a:spcPct val="114000"/>
              </a:lnSpc>
              <a:spcBef>
                <a:spcPts val="0"/>
              </a:spcBef>
              <a:spcAft>
                <a:spcPts val="0"/>
              </a:spcAft>
              <a:buNone/>
            </a:pPr>
            <a:r>
              <a:rPr lang="en-US" sz="3600" b="1" dirty="0">
                <a:solidFill>
                  <a:srgbClr val="C00000"/>
                </a:solidFill>
                <a:cs typeface="Calibri" panose="020F0502020204030204" pitchFamily="34" charset="0"/>
              </a:rPr>
              <a:t>Use Your Mentor!!!!!!!</a:t>
            </a:r>
          </a:p>
        </p:txBody>
      </p:sp>
    </p:spTree>
    <p:extLst>
      <p:ext uri="{BB962C8B-B14F-4D97-AF65-F5344CB8AC3E}">
        <p14:creationId xmlns:p14="http://schemas.microsoft.com/office/powerpoint/2010/main" val="229220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1000" tmFilter="0, 0; .2, .5; .8, .5; 1, 0"/>
                                        <p:tgtEl>
                                          <p:spTgt spid="4"/>
                                        </p:tgtEl>
                                      </p:cBhvr>
                                    </p:animEffect>
                                    <p:animScale>
                                      <p:cBhvr>
                                        <p:cTn id="7" dur="5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3323" y="3488356"/>
            <a:ext cx="8458200" cy="990600"/>
          </a:xfrm>
        </p:spPr>
        <p:txBody>
          <a:bodyPr>
            <a:normAutofit/>
          </a:bodyPr>
          <a:lstStyle/>
          <a:p>
            <a:pPr algn="ctr"/>
            <a:r>
              <a:rPr lang="en-US" sz="5000" b="1" dirty="0">
                <a:solidFill>
                  <a:schemeClr val="accent3">
                    <a:lumMod val="50000"/>
                  </a:schemeClr>
                </a:solidFill>
                <a:latin typeface="+mn-lt"/>
                <a:cs typeface="Calibri" panose="020F0502020204030204" pitchFamily="34" charset="0"/>
              </a:rPr>
              <a:t>Questions</a:t>
            </a:r>
          </a:p>
        </p:txBody>
      </p:sp>
    </p:spTree>
    <p:extLst>
      <p:ext uri="{BB962C8B-B14F-4D97-AF65-F5344CB8AC3E}">
        <p14:creationId xmlns:p14="http://schemas.microsoft.com/office/powerpoint/2010/main" val="258277569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2C8412-AA88-D4D9-8280-4344CE3BC6F5}"/>
              </a:ext>
            </a:extLst>
          </p:cNvPr>
          <p:cNvPicPr>
            <a:picLocks noChangeAspect="1"/>
          </p:cNvPicPr>
          <p:nvPr/>
        </p:nvPicPr>
        <p:blipFill>
          <a:blip r:embed="rId2"/>
          <a:stretch>
            <a:fillRect/>
          </a:stretch>
        </p:blipFill>
        <p:spPr>
          <a:xfrm>
            <a:off x="3774440" y="1154545"/>
            <a:ext cx="4498667" cy="3882880"/>
          </a:xfrm>
          <a:prstGeom prst="rect">
            <a:avLst/>
          </a:prstGeom>
        </p:spPr>
      </p:pic>
      <p:sp>
        <p:nvSpPr>
          <p:cNvPr id="8" name="Title 2">
            <a:extLst>
              <a:ext uri="{FF2B5EF4-FFF2-40B4-BE49-F238E27FC236}">
                <a16:creationId xmlns:a16="http://schemas.microsoft.com/office/drawing/2014/main" id="{CD66CF86-1447-EB14-45DF-5F7FF7780103}"/>
              </a:ext>
            </a:extLst>
          </p:cNvPr>
          <p:cNvSpPr txBox="1">
            <a:spLocks/>
          </p:cNvSpPr>
          <p:nvPr/>
        </p:nvSpPr>
        <p:spPr>
          <a:xfrm>
            <a:off x="1298574" y="5037425"/>
            <a:ext cx="9594851" cy="1025736"/>
          </a:xfrm>
          <a:prstGeom prst="rect">
            <a:avLst/>
          </a:prstGeom>
        </p:spPr>
        <p:txBody>
          <a:bodyPr vert="horz" lIns="91440" tIns="45720" rIns="91440" bIns="45720" rtlCol="0" anchor="b">
            <a:normAutofit/>
          </a:bodyPr>
          <a:lstStyle>
            <a:lvl1pPr algn="l" defTabSz="457200" rtl="0" fontAlgn="base">
              <a:spcBef>
                <a:spcPct val="0"/>
              </a:spcBef>
              <a:spcAft>
                <a:spcPct val="0"/>
              </a:spcAft>
              <a:defRPr sz="2800" kern="1200" cap="all">
                <a:solidFill>
                  <a:schemeClr val="bg1"/>
                </a:solidFill>
                <a:latin typeface="+mj-lt"/>
                <a:ea typeface="+mj-ea"/>
                <a:cs typeface="+mj-cs"/>
              </a:defRPr>
            </a:lvl1pPr>
            <a:lvl2pPr algn="l" defTabSz="457200" rtl="0" fontAlgn="base">
              <a:spcBef>
                <a:spcPct val="0"/>
              </a:spcBef>
              <a:spcAft>
                <a:spcPct val="0"/>
              </a:spcAft>
              <a:defRPr sz="2800">
                <a:solidFill>
                  <a:schemeClr val="bg1"/>
                </a:solidFill>
                <a:latin typeface="Arial" panose="020B0604020202020204" pitchFamily="34" charset="0"/>
              </a:defRPr>
            </a:lvl2pPr>
            <a:lvl3pPr algn="l" defTabSz="457200" rtl="0" fontAlgn="base">
              <a:spcBef>
                <a:spcPct val="0"/>
              </a:spcBef>
              <a:spcAft>
                <a:spcPct val="0"/>
              </a:spcAft>
              <a:defRPr sz="2800">
                <a:solidFill>
                  <a:schemeClr val="bg1"/>
                </a:solidFill>
                <a:latin typeface="Arial" panose="020B0604020202020204" pitchFamily="34" charset="0"/>
              </a:defRPr>
            </a:lvl3pPr>
            <a:lvl4pPr algn="l" defTabSz="457200" rtl="0" fontAlgn="base">
              <a:spcBef>
                <a:spcPct val="0"/>
              </a:spcBef>
              <a:spcAft>
                <a:spcPct val="0"/>
              </a:spcAft>
              <a:defRPr sz="2800">
                <a:solidFill>
                  <a:schemeClr val="bg1"/>
                </a:solidFill>
                <a:latin typeface="Arial" panose="020B0604020202020204" pitchFamily="34" charset="0"/>
              </a:defRPr>
            </a:lvl4pPr>
            <a:lvl5pPr algn="l" defTabSz="457200" rtl="0" fontAlgn="base">
              <a:spcBef>
                <a:spcPct val="0"/>
              </a:spcBef>
              <a:spcAft>
                <a:spcPct val="0"/>
              </a:spcAft>
              <a:defRPr sz="2800">
                <a:solidFill>
                  <a:schemeClr val="bg1"/>
                </a:solidFill>
                <a:latin typeface="Arial" panose="020B0604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eaLnBrk="1" hangingPunct="1"/>
            <a:r>
              <a:rPr lang="en-US" sz="6000" dirty="0"/>
              <a:t>May 19, 2022</a:t>
            </a:r>
          </a:p>
        </p:txBody>
      </p:sp>
      <p:sp>
        <p:nvSpPr>
          <p:cNvPr id="9" name="Title 2">
            <a:extLst>
              <a:ext uri="{FF2B5EF4-FFF2-40B4-BE49-F238E27FC236}">
                <a16:creationId xmlns:a16="http://schemas.microsoft.com/office/drawing/2014/main" id="{18DD0028-2D3D-64DD-9D8E-4A29DE2A82FF}"/>
              </a:ext>
            </a:extLst>
          </p:cNvPr>
          <p:cNvSpPr txBox="1">
            <a:spLocks/>
          </p:cNvSpPr>
          <p:nvPr/>
        </p:nvSpPr>
        <p:spPr>
          <a:xfrm>
            <a:off x="3774440" y="6105559"/>
            <a:ext cx="4643120" cy="542495"/>
          </a:xfrm>
          <a:prstGeom prst="rect">
            <a:avLst/>
          </a:prstGeom>
          <a:solidFill>
            <a:schemeClr val="bg1"/>
          </a:solidFill>
        </p:spPr>
        <p:txBody>
          <a:bodyPr vert="horz" lIns="121920" tIns="60960" rIns="121920" bIns="60960" rtlCol="0" anchor="ctr">
            <a:noAutofit/>
          </a:bodyPr>
          <a:lstStyle>
            <a:lvl1pPr marL="0" marR="0" indent="0" algn="l" defTabSz="309563" rtl="0" eaLnBrk="1" latinLnBrk="0" hangingPunct="1">
              <a:lnSpc>
                <a:spcPct val="90000"/>
              </a:lnSpc>
              <a:spcBef>
                <a:spcPts val="0"/>
              </a:spcBef>
              <a:spcAft>
                <a:spcPts val="0"/>
              </a:spcAft>
              <a:buClrTx/>
              <a:buSzTx/>
              <a:buFontTx/>
              <a:buNone/>
              <a:tabLst/>
              <a:defRPr sz="3200" b="1" i="0" u="none" strike="noStrike" cap="none" spc="56" baseline="0">
                <a:ln>
                  <a:noFill/>
                </a:ln>
                <a:solidFill>
                  <a:srgbClr val="54575A"/>
                </a:solidFill>
                <a:uFillTx/>
                <a:latin typeface="Arial" panose="020B0604020202020204" pitchFamily="34" charset="0"/>
                <a:ea typeface="+mn-ea"/>
                <a:cs typeface="Arial" panose="020B0604020202020204" pitchFamily="34" charset="0"/>
                <a:sym typeface="Montserrat Bold"/>
              </a:defRPr>
            </a:lvl1pPr>
            <a:lvl2pPr marL="0" marR="0" indent="85725" algn="l" defTabSz="309563" rtl="0" eaLnBrk="1" latinLnBrk="0" hangingPunct="1">
              <a:lnSpc>
                <a:spcPct val="90000"/>
              </a:lnSpc>
              <a:spcBef>
                <a:spcPts val="0"/>
              </a:spcBef>
              <a:spcAft>
                <a:spcPts val="0"/>
              </a:spcAft>
              <a:buClrTx/>
              <a:buSzTx/>
              <a:buFontTx/>
              <a:buNone/>
              <a:tabLst/>
              <a:defRPr sz="1875" b="0" i="0" u="none" strike="noStrike" cap="all" spc="56" baseline="0">
                <a:ln>
                  <a:noFill/>
                </a:ln>
                <a:solidFill>
                  <a:srgbClr val="000000"/>
                </a:solidFill>
                <a:uFillTx/>
                <a:latin typeface="+mn-lt"/>
                <a:ea typeface="+mn-ea"/>
                <a:cs typeface="+mn-cs"/>
                <a:sym typeface="Montserrat Bold"/>
              </a:defRPr>
            </a:lvl2pPr>
            <a:lvl3pPr marL="0" marR="0" indent="171450" algn="l" defTabSz="309563" rtl="0" eaLnBrk="1" latinLnBrk="0" hangingPunct="1">
              <a:lnSpc>
                <a:spcPct val="90000"/>
              </a:lnSpc>
              <a:spcBef>
                <a:spcPts val="0"/>
              </a:spcBef>
              <a:spcAft>
                <a:spcPts val="0"/>
              </a:spcAft>
              <a:buClrTx/>
              <a:buSzTx/>
              <a:buFontTx/>
              <a:buNone/>
              <a:tabLst/>
              <a:defRPr sz="1875" b="0" i="0" u="none" strike="noStrike" cap="all" spc="56" baseline="0">
                <a:ln>
                  <a:noFill/>
                </a:ln>
                <a:solidFill>
                  <a:srgbClr val="000000"/>
                </a:solidFill>
                <a:uFillTx/>
                <a:latin typeface="+mn-lt"/>
                <a:ea typeface="+mn-ea"/>
                <a:cs typeface="+mn-cs"/>
                <a:sym typeface="Montserrat Bold"/>
              </a:defRPr>
            </a:lvl3pPr>
            <a:lvl4pPr marL="0" marR="0" indent="257175" algn="l" defTabSz="309563" rtl="0" eaLnBrk="1" latinLnBrk="0" hangingPunct="1">
              <a:lnSpc>
                <a:spcPct val="90000"/>
              </a:lnSpc>
              <a:spcBef>
                <a:spcPts val="0"/>
              </a:spcBef>
              <a:spcAft>
                <a:spcPts val="0"/>
              </a:spcAft>
              <a:buClrTx/>
              <a:buSzTx/>
              <a:buFontTx/>
              <a:buNone/>
              <a:tabLst/>
              <a:defRPr sz="1875" b="0" i="0" u="none" strike="noStrike" cap="all" spc="56" baseline="0">
                <a:ln>
                  <a:noFill/>
                </a:ln>
                <a:solidFill>
                  <a:srgbClr val="000000"/>
                </a:solidFill>
                <a:uFillTx/>
                <a:latin typeface="+mn-lt"/>
                <a:ea typeface="+mn-ea"/>
                <a:cs typeface="+mn-cs"/>
                <a:sym typeface="Montserrat Bold"/>
              </a:defRPr>
            </a:lvl4pPr>
            <a:lvl5pPr marL="0" marR="0" indent="342900" algn="l" defTabSz="309563" rtl="0" eaLnBrk="1" latinLnBrk="0" hangingPunct="1">
              <a:lnSpc>
                <a:spcPct val="90000"/>
              </a:lnSpc>
              <a:spcBef>
                <a:spcPts val="0"/>
              </a:spcBef>
              <a:spcAft>
                <a:spcPts val="0"/>
              </a:spcAft>
              <a:buClrTx/>
              <a:buSzTx/>
              <a:buFontTx/>
              <a:buNone/>
              <a:tabLst/>
              <a:defRPr sz="1875" b="0" i="0" u="none" strike="noStrike" cap="all" spc="56" baseline="0">
                <a:ln>
                  <a:noFill/>
                </a:ln>
                <a:solidFill>
                  <a:srgbClr val="000000"/>
                </a:solidFill>
                <a:uFillTx/>
                <a:latin typeface="+mn-lt"/>
                <a:ea typeface="+mn-ea"/>
                <a:cs typeface="+mn-cs"/>
                <a:sym typeface="Montserrat Bold"/>
              </a:defRPr>
            </a:lvl5pPr>
            <a:lvl6pPr marL="0" marR="0" indent="428625" algn="l" defTabSz="309563" rtl="0" eaLnBrk="1" latinLnBrk="0" hangingPunct="1">
              <a:lnSpc>
                <a:spcPct val="90000"/>
              </a:lnSpc>
              <a:spcBef>
                <a:spcPts val="0"/>
              </a:spcBef>
              <a:spcAft>
                <a:spcPts val="0"/>
              </a:spcAft>
              <a:buClrTx/>
              <a:buSzTx/>
              <a:buFontTx/>
              <a:buNone/>
              <a:tabLst/>
              <a:defRPr sz="1875" b="0" i="0" u="none" strike="noStrike" cap="all" spc="56" baseline="0">
                <a:ln>
                  <a:noFill/>
                </a:ln>
                <a:solidFill>
                  <a:srgbClr val="000000"/>
                </a:solidFill>
                <a:uFillTx/>
                <a:latin typeface="+mn-lt"/>
                <a:ea typeface="+mn-ea"/>
                <a:cs typeface="+mn-cs"/>
                <a:sym typeface="Montserrat Bold"/>
              </a:defRPr>
            </a:lvl6pPr>
            <a:lvl7pPr marL="0" marR="0" indent="514350" algn="l" defTabSz="309563" rtl="0" eaLnBrk="1" latinLnBrk="0" hangingPunct="1">
              <a:lnSpc>
                <a:spcPct val="90000"/>
              </a:lnSpc>
              <a:spcBef>
                <a:spcPts val="0"/>
              </a:spcBef>
              <a:spcAft>
                <a:spcPts val="0"/>
              </a:spcAft>
              <a:buClrTx/>
              <a:buSzTx/>
              <a:buFontTx/>
              <a:buNone/>
              <a:tabLst/>
              <a:defRPr sz="1875" b="0" i="0" u="none" strike="noStrike" cap="all" spc="56" baseline="0">
                <a:ln>
                  <a:noFill/>
                </a:ln>
                <a:solidFill>
                  <a:srgbClr val="000000"/>
                </a:solidFill>
                <a:uFillTx/>
                <a:latin typeface="+mn-lt"/>
                <a:ea typeface="+mn-ea"/>
                <a:cs typeface="+mn-cs"/>
                <a:sym typeface="Montserrat Bold"/>
              </a:defRPr>
            </a:lvl7pPr>
            <a:lvl8pPr marL="0" marR="0" indent="600075" algn="l" defTabSz="309563" rtl="0" eaLnBrk="1" latinLnBrk="0" hangingPunct="1">
              <a:lnSpc>
                <a:spcPct val="90000"/>
              </a:lnSpc>
              <a:spcBef>
                <a:spcPts val="0"/>
              </a:spcBef>
              <a:spcAft>
                <a:spcPts val="0"/>
              </a:spcAft>
              <a:buClrTx/>
              <a:buSzTx/>
              <a:buFontTx/>
              <a:buNone/>
              <a:tabLst/>
              <a:defRPr sz="1875" b="0" i="0" u="none" strike="noStrike" cap="all" spc="56" baseline="0">
                <a:ln>
                  <a:noFill/>
                </a:ln>
                <a:solidFill>
                  <a:srgbClr val="000000"/>
                </a:solidFill>
                <a:uFillTx/>
                <a:latin typeface="+mn-lt"/>
                <a:ea typeface="+mn-ea"/>
                <a:cs typeface="+mn-cs"/>
                <a:sym typeface="Montserrat Bold"/>
              </a:defRPr>
            </a:lvl8pPr>
            <a:lvl9pPr marL="0" marR="0" indent="685800" algn="l" defTabSz="309563" rtl="0" eaLnBrk="1" latinLnBrk="0" hangingPunct="1">
              <a:lnSpc>
                <a:spcPct val="90000"/>
              </a:lnSpc>
              <a:spcBef>
                <a:spcPts val="0"/>
              </a:spcBef>
              <a:spcAft>
                <a:spcPts val="0"/>
              </a:spcAft>
              <a:buClrTx/>
              <a:buSzTx/>
              <a:buFontTx/>
              <a:buNone/>
              <a:tabLst/>
              <a:defRPr sz="1875" b="0" i="0" u="none" strike="noStrike" cap="all" spc="56" baseline="0">
                <a:ln>
                  <a:noFill/>
                </a:ln>
                <a:solidFill>
                  <a:srgbClr val="000000"/>
                </a:solidFill>
                <a:uFillTx/>
                <a:latin typeface="+mn-lt"/>
                <a:ea typeface="+mn-ea"/>
                <a:cs typeface="+mn-cs"/>
                <a:sym typeface="Montserrat Bold"/>
              </a:defRPr>
            </a:lvl9pPr>
          </a:lstStyle>
          <a:p>
            <a:pPr algn="ctr"/>
            <a:r>
              <a:rPr lang="en-US" sz="2667" spc="400" dirty="0">
                <a:solidFill>
                  <a:schemeClr val="tx1"/>
                </a:solidFill>
              </a:rPr>
              <a:t>SAVE THE DATE</a:t>
            </a:r>
          </a:p>
        </p:txBody>
      </p:sp>
      <p:sp>
        <p:nvSpPr>
          <p:cNvPr id="10" name="Title 1">
            <a:extLst>
              <a:ext uri="{FF2B5EF4-FFF2-40B4-BE49-F238E27FC236}">
                <a16:creationId xmlns:a16="http://schemas.microsoft.com/office/drawing/2014/main" id="{C708E0EB-F82C-978A-77D8-A7136FE8DC8A}"/>
              </a:ext>
            </a:extLst>
          </p:cNvPr>
          <p:cNvSpPr txBox="1">
            <a:spLocks/>
          </p:cNvSpPr>
          <p:nvPr/>
        </p:nvSpPr>
        <p:spPr>
          <a:xfrm>
            <a:off x="2659373" y="304900"/>
            <a:ext cx="8917433"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latin typeface="Calibri" panose="020F0502020204030204" pitchFamily="34" charset="0"/>
                <a:cs typeface="Calibri" panose="020F0502020204030204" pitchFamily="34" charset="0"/>
              </a:rPr>
              <a:t>Safety Excellence Awards Banquet</a:t>
            </a:r>
          </a:p>
        </p:txBody>
      </p:sp>
    </p:spTree>
    <p:extLst>
      <p:ext uri="{BB962C8B-B14F-4D97-AF65-F5344CB8AC3E}">
        <p14:creationId xmlns:p14="http://schemas.microsoft.com/office/powerpoint/2010/main" val="315752790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626724" y="2619230"/>
            <a:ext cx="10911155" cy="2420244"/>
          </a:xfrm>
        </p:spPr>
        <p:txBody>
          <a:bodyPr>
            <a:noAutofit/>
          </a:bodyPr>
          <a:lstStyle/>
          <a:p>
            <a:pPr>
              <a:lnSpc>
                <a:spcPct val="90000"/>
              </a:lnSpc>
            </a:pPr>
            <a:r>
              <a:rPr lang="en-US" sz="4400" dirty="0">
                <a:latin typeface="Calibri" panose="020F0502020204030204" pitchFamily="34" charset="0"/>
                <a:cs typeface="Calibri" panose="020F0502020204030204" pitchFamily="34" charset="0"/>
              </a:rPr>
              <a:t>Team Leadership Orientation</a:t>
            </a:r>
            <a:br>
              <a:rPr lang="en-US" sz="4400" dirty="0">
                <a:latin typeface="Calibri" panose="020F0502020204030204" pitchFamily="34" charset="0"/>
                <a:cs typeface="Calibri" panose="020F0502020204030204" pitchFamily="34" charset="0"/>
              </a:rPr>
            </a:br>
            <a:r>
              <a:rPr lang="en-US" sz="4400" dirty="0">
                <a:latin typeface="Calibri" panose="020F0502020204030204" pitchFamily="34" charset="0"/>
                <a:cs typeface="Calibri" panose="020F0502020204030204" pitchFamily="34" charset="0"/>
              </a:rPr>
              <a:t/>
            </a:r>
            <a:br>
              <a:rPr lang="en-US" sz="4400" dirty="0">
                <a:latin typeface="Calibri" panose="020F0502020204030204" pitchFamily="34" charset="0"/>
                <a:cs typeface="Calibri" panose="020F0502020204030204" pitchFamily="34" charset="0"/>
              </a:rPr>
            </a:br>
            <a:r>
              <a:rPr lang="en-US" sz="4400" dirty="0">
                <a:latin typeface="Calibri" panose="020F0502020204030204" pitchFamily="34" charset="0"/>
                <a:cs typeface="Calibri" panose="020F0502020204030204" pitchFamily="34" charset="0"/>
              </a:rPr>
              <a:t>Presented by: </a:t>
            </a:r>
            <a:br>
              <a:rPr lang="en-US" sz="4400" dirty="0">
                <a:latin typeface="Calibri" panose="020F0502020204030204" pitchFamily="34" charset="0"/>
                <a:cs typeface="Calibri" panose="020F0502020204030204" pitchFamily="34" charset="0"/>
              </a:rPr>
            </a:br>
            <a:r>
              <a:rPr lang="en-US" sz="4400" dirty="0">
                <a:latin typeface="Calibri" panose="020F0502020204030204" pitchFamily="34" charset="0"/>
                <a:cs typeface="Calibri" panose="020F0502020204030204" pitchFamily="34" charset="0"/>
              </a:rPr>
              <a:t>Richard Bass</a:t>
            </a:r>
            <a:endParaRPr lang="en-US" sz="4400" b="1"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9FACE3C-3AE8-C415-1425-A35FA13142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768" y="4950272"/>
            <a:ext cx="2564092" cy="639370"/>
          </a:xfrm>
          <a:prstGeom prst="rect">
            <a:avLst/>
          </a:prstGeom>
        </p:spPr>
      </p:pic>
    </p:spTree>
    <p:extLst>
      <p:ext uri="{BB962C8B-B14F-4D97-AF65-F5344CB8AC3E}">
        <p14:creationId xmlns:p14="http://schemas.microsoft.com/office/powerpoint/2010/main" val="22293411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idx="1"/>
          </p:nvPr>
        </p:nvSpPr>
        <p:spPr>
          <a:xfrm>
            <a:off x="581193" y="2339093"/>
            <a:ext cx="9327306" cy="3211385"/>
          </a:xfrm>
        </p:spPr>
        <p:txBody>
          <a:bodyPr>
            <a:normAutofit/>
          </a:bodyPr>
          <a:lstStyle/>
          <a:p>
            <a:pPr>
              <a:lnSpc>
                <a:spcPct val="90000"/>
              </a:lnSpc>
            </a:pPr>
            <a:r>
              <a:rPr lang="en-US" altLang="en-US" dirty="0">
                <a:cs typeface="Calibri" panose="020F0502020204030204" pitchFamily="34" charset="0"/>
              </a:rPr>
              <a:t>The Audit Team Lead will start the audit with an opening conference.</a:t>
            </a:r>
          </a:p>
          <a:p>
            <a:pPr>
              <a:lnSpc>
                <a:spcPct val="90000"/>
              </a:lnSpc>
            </a:pPr>
            <a:endParaRPr lang="en-US" altLang="en-US" dirty="0">
              <a:cs typeface="Calibri" panose="020F0502020204030204" pitchFamily="34" charset="0"/>
            </a:endParaRPr>
          </a:p>
          <a:p>
            <a:pPr>
              <a:lnSpc>
                <a:spcPct val="90000"/>
              </a:lnSpc>
            </a:pPr>
            <a:r>
              <a:rPr lang="en-US" altLang="en-US" dirty="0">
                <a:cs typeface="Calibri" panose="020F0502020204030204" pitchFamily="34" charset="0"/>
              </a:rPr>
              <a:t>It should include management and one of the owners/clients that nominated them.</a:t>
            </a:r>
          </a:p>
          <a:p>
            <a:pPr>
              <a:lnSpc>
                <a:spcPct val="90000"/>
              </a:lnSpc>
            </a:pPr>
            <a:endParaRPr lang="en-US" altLang="en-US" dirty="0">
              <a:cs typeface="Calibri" panose="020F0502020204030204" pitchFamily="34" charset="0"/>
            </a:endParaRPr>
          </a:p>
          <a:p>
            <a:pPr>
              <a:lnSpc>
                <a:spcPct val="90000"/>
              </a:lnSpc>
            </a:pPr>
            <a:r>
              <a:rPr lang="en-US" altLang="en-US" dirty="0">
                <a:cs typeface="Calibri" panose="020F0502020204030204" pitchFamily="34" charset="0"/>
              </a:rPr>
              <a:t>During the presentation the Finalist company should describe their company and the types of work they do, best practices, site logistics, and safety statistics</a:t>
            </a:r>
          </a:p>
          <a:p>
            <a:pPr marL="0" indent="0">
              <a:lnSpc>
                <a:spcPct val="90000"/>
              </a:lnSpc>
              <a:buNone/>
            </a:pPr>
            <a:endParaRPr lang="en-US" altLang="en-US" sz="2200" dirty="0">
              <a:latin typeface="Cambria" panose="02040503050406030204" pitchFamily="18" charset="0"/>
            </a:endParaRPr>
          </a:p>
        </p:txBody>
      </p:sp>
      <p:sp>
        <p:nvSpPr>
          <p:cNvPr id="3" name="Title 1">
            <a:extLst>
              <a:ext uri="{FF2B5EF4-FFF2-40B4-BE49-F238E27FC236}">
                <a16:creationId xmlns:a16="http://schemas.microsoft.com/office/drawing/2014/main" id="{76046366-286A-7A47-8528-F81B9C58407C}"/>
              </a:ext>
            </a:extLst>
          </p:cNvPr>
          <p:cNvSpPr txBox="1">
            <a:spLocks/>
          </p:cNvSpPr>
          <p:nvPr/>
        </p:nvSpPr>
        <p:spPr>
          <a:xfrm>
            <a:off x="554802" y="677333"/>
            <a:ext cx="8821427"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Opening presentation</a:t>
            </a:r>
          </a:p>
        </p:txBody>
      </p:sp>
    </p:spTree>
    <p:extLst>
      <p:ext uri="{BB962C8B-B14F-4D97-AF65-F5344CB8AC3E}">
        <p14:creationId xmlns:p14="http://schemas.microsoft.com/office/powerpoint/2010/main" val="40727827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idx="1"/>
          </p:nvPr>
        </p:nvSpPr>
        <p:spPr>
          <a:xfrm>
            <a:off x="138344" y="2026477"/>
            <a:ext cx="10218822" cy="3751796"/>
          </a:xfrm>
          <a:noFill/>
        </p:spPr>
        <p:txBody>
          <a:bodyPr wrap="square">
            <a:spAutoFit/>
          </a:bodyPr>
          <a:lstStyle/>
          <a:p>
            <a:pPr algn="just"/>
            <a:r>
              <a:rPr lang="en-US" altLang="en-US" dirty="0"/>
              <a:t>Get to know the audit team before the meeting</a:t>
            </a:r>
          </a:p>
          <a:p>
            <a:pPr algn="just"/>
            <a:r>
              <a:rPr lang="en-US" altLang="en-US" dirty="0"/>
              <a:t>Remind auditors to bring a laptop with Microsoft and email enabled. </a:t>
            </a:r>
          </a:p>
          <a:p>
            <a:pPr algn="just"/>
            <a:r>
              <a:rPr lang="en-US" altLang="en-US" dirty="0"/>
              <a:t>Get to know your team.</a:t>
            </a:r>
          </a:p>
          <a:p>
            <a:pPr algn="just"/>
            <a:r>
              <a:rPr lang="en-US" altLang="en-US" dirty="0"/>
              <a:t>Assign responsibility for both the field and document review portion of the audit.</a:t>
            </a:r>
          </a:p>
          <a:p>
            <a:pPr marL="742950" lvl="1" indent="-342900" algn="just"/>
            <a:r>
              <a:rPr lang="en-US" altLang="en-US" dirty="0"/>
              <a:t>Make note of assignments for future audits to keep consistency. (Form provided)</a:t>
            </a:r>
          </a:p>
          <a:p>
            <a:pPr algn="just"/>
            <a:r>
              <a:rPr lang="en-US" altLang="en-US" dirty="0"/>
              <a:t>Keep in mind the experience level of the auditors both in Safety background and past participation.</a:t>
            </a:r>
          </a:p>
          <a:p>
            <a:pPr algn="just"/>
            <a:r>
              <a:rPr lang="en-US" altLang="en-US" dirty="0"/>
              <a:t>Pair more experienced evaluators with individuals that may be new to the audit process or new to the Safety field.</a:t>
            </a:r>
          </a:p>
          <a:p>
            <a:pPr marL="457200" indent="-457200" algn="just"/>
            <a:endParaRPr lang="en-US" altLang="en-US" dirty="0"/>
          </a:p>
        </p:txBody>
      </p:sp>
      <p:sp>
        <p:nvSpPr>
          <p:cNvPr id="3" name="Title 1">
            <a:extLst>
              <a:ext uri="{FF2B5EF4-FFF2-40B4-BE49-F238E27FC236}">
                <a16:creationId xmlns:a16="http://schemas.microsoft.com/office/drawing/2014/main" id="{52C2EE18-A0CA-9049-A888-7553E9F72472}"/>
              </a:ext>
            </a:extLst>
          </p:cNvPr>
          <p:cNvSpPr txBox="1">
            <a:spLocks/>
          </p:cNvSpPr>
          <p:nvPr/>
        </p:nvSpPr>
        <p:spPr>
          <a:xfrm>
            <a:off x="554802" y="677333"/>
            <a:ext cx="8821427"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Audit team organizing</a:t>
            </a:r>
          </a:p>
        </p:txBody>
      </p:sp>
    </p:spTree>
    <p:extLst>
      <p:ext uri="{BB962C8B-B14F-4D97-AF65-F5344CB8AC3E}">
        <p14:creationId xmlns:p14="http://schemas.microsoft.com/office/powerpoint/2010/main" val="3065293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1CB36E8-5D63-40D4-9286-5FFFCFC8557B}"/>
              </a:ext>
            </a:extLst>
          </p:cNvPr>
          <p:cNvSpPr>
            <a:spLocks noGrp="1"/>
          </p:cNvSpPr>
          <p:nvPr>
            <p:ph idx="1"/>
          </p:nvPr>
        </p:nvSpPr>
        <p:spPr>
          <a:xfrm>
            <a:off x="469785" y="2124251"/>
            <a:ext cx="10045472" cy="4238420"/>
          </a:xfrm>
        </p:spPr>
        <p:txBody>
          <a:bodyPr>
            <a:noAutofit/>
          </a:bodyPr>
          <a:lstStyle/>
          <a:p>
            <a:pPr>
              <a:spcBef>
                <a:spcPts val="0"/>
              </a:spcBef>
            </a:pPr>
            <a:r>
              <a:rPr lang="en-US" b="1" dirty="0">
                <a:ea typeface="Cambria" panose="02040503050406030204" pitchFamily="18" charset="0"/>
                <a:cs typeface="Calibri" panose="020F0502020204030204" pitchFamily="34" charset="0"/>
              </a:rPr>
              <a:t>N/A	</a:t>
            </a:r>
            <a:r>
              <a:rPr lang="en-US" dirty="0">
                <a:ea typeface="Cambria" panose="02040503050406030204" pitchFamily="18" charset="0"/>
                <a:cs typeface="Calibri" panose="020F0502020204030204" pitchFamily="34" charset="0"/>
              </a:rPr>
              <a:t>Does Not Apply</a:t>
            </a:r>
          </a:p>
          <a:p>
            <a:pPr>
              <a:spcBef>
                <a:spcPts val="0"/>
              </a:spcBef>
            </a:pPr>
            <a:endParaRPr lang="en-US" sz="800" dirty="0">
              <a:ea typeface="Cambria" panose="02040503050406030204" pitchFamily="18" charset="0"/>
              <a:cs typeface="Calibri" panose="020F0502020204030204" pitchFamily="34" charset="0"/>
            </a:endParaRPr>
          </a:p>
          <a:p>
            <a:pPr>
              <a:spcBef>
                <a:spcPts val="0"/>
              </a:spcBef>
            </a:pPr>
            <a:r>
              <a:rPr lang="en-US" dirty="0">
                <a:ea typeface="Cambria" panose="02040503050406030204" pitchFamily="18" charset="0"/>
                <a:cs typeface="Calibri" panose="020F0502020204030204" pitchFamily="34" charset="0"/>
              </a:rPr>
              <a:t>0		</a:t>
            </a:r>
            <a:r>
              <a:rPr lang="en-US" b="1" dirty="0">
                <a:ea typeface="Cambria" panose="02040503050406030204" pitchFamily="18" charset="0"/>
                <a:cs typeface="Calibri" panose="020F0502020204030204" pitchFamily="34" charset="0"/>
              </a:rPr>
              <a:t>No Program</a:t>
            </a:r>
          </a:p>
          <a:p>
            <a:pPr>
              <a:spcBef>
                <a:spcPts val="0"/>
              </a:spcBef>
            </a:pPr>
            <a:endParaRPr lang="en-US" sz="800" dirty="0">
              <a:ea typeface="Cambria" panose="02040503050406030204" pitchFamily="18" charset="0"/>
              <a:cs typeface="Calibri" panose="020F0502020204030204" pitchFamily="34" charset="0"/>
            </a:endParaRPr>
          </a:p>
          <a:p>
            <a:pPr>
              <a:spcBef>
                <a:spcPts val="0"/>
              </a:spcBef>
            </a:pPr>
            <a:r>
              <a:rPr lang="en-US" dirty="0">
                <a:ea typeface="Cambria" panose="02040503050406030204" pitchFamily="18" charset="0"/>
                <a:cs typeface="Calibri" panose="020F0502020204030204" pitchFamily="34" charset="0"/>
              </a:rPr>
              <a:t>1		</a:t>
            </a:r>
            <a:r>
              <a:rPr lang="en-US" b="1" dirty="0">
                <a:ea typeface="Cambria" panose="02040503050406030204" pitchFamily="18" charset="0"/>
                <a:cs typeface="Calibri" panose="020F0502020204030204" pitchFamily="34" charset="0"/>
              </a:rPr>
              <a:t>Below Average </a:t>
            </a:r>
            <a:r>
              <a:rPr lang="en-US" dirty="0">
                <a:ea typeface="Cambria" panose="02040503050406030204" pitchFamily="18" charset="0"/>
                <a:cs typeface="Calibri" panose="020F0502020204030204" pitchFamily="34" charset="0"/>
              </a:rPr>
              <a:t>– partial credit but does not meet standards</a:t>
            </a:r>
          </a:p>
          <a:p>
            <a:pPr>
              <a:spcBef>
                <a:spcPts val="0"/>
              </a:spcBef>
            </a:pPr>
            <a:endParaRPr lang="en-US" sz="800" dirty="0">
              <a:ea typeface="Cambria" panose="02040503050406030204" pitchFamily="18" charset="0"/>
              <a:cs typeface="Calibri" panose="020F0502020204030204" pitchFamily="34" charset="0"/>
            </a:endParaRPr>
          </a:p>
          <a:p>
            <a:pPr>
              <a:spcBef>
                <a:spcPts val="0"/>
              </a:spcBef>
            </a:pPr>
            <a:r>
              <a:rPr lang="en-US" dirty="0">
                <a:ea typeface="Cambria" panose="02040503050406030204" pitchFamily="18" charset="0"/>
                <a:cs typeface="Calibri" panose="020F0502020204030204" pitchFamily="34" charset="0"/>
              </a:rPr>
              <a:t>2		</a:t>
            </a:r>
            <a:r>
              <a:rPr lang="en-US" b="1" dirty="0">
                <a:ea typeface="Cambria" panose="02040503050406030204" pitchFamily="18" charset="0"/>
                <a:cs typeface="Calibri" panose="020F0502020204030204" pitchFamily="34" charset="0"/>
              </a:rPr>
              <a:t>Average</a:t>
            </a:r>
            <a:r>
              <a:rPr lang="en-US" dirty="0">
                <a:ea typeface="Cambria" panose="02040503050406030204" pitchFamily="18" charset="0"/>
                <a:cs typeface="Calibri" panose="020F0502020204030204" pitchFamily="34" charset="0"/>
              </a:rPr>
              <a:t> - Beginnings of a systematic process or effort; and/or in place for a short time, 		and limited documentation</a:t>
            </a:r>
          </a:p>
          <a:p>
            <a:pPr>
              <a:spcBef>
                <a:spcPts val="0"/>
              </a:spcBef>
            </a:pPr>
            <a:endParaRPr lang="en-US" sz="800" dirty="0">
              <a:ea typeface="Cambria" panose="02040503050406030204" pitchFamily="18" charset="0"/>
              <a:cs typeface="Calibri" panose="020F0502020204030204" pitchFamily="34" charset="0"/>
            </a:endParaRPr>
          </a:p>
          <a:p>
            <a:pPr>
              <a:spcBef>
                <a:spcPts val="0"/>
              </a:spcBef>
            </a:pPr>
            <a:r>
              <a:rPr lang="en-US" dirty="0">
                <a:ea typeface="Cambria" panose="02040503050406030204" pitchFamily="18" charset="0"/>
                <a:cs typeface="Calibri" panose="020F0502020204030204" pitchFamily="34" charset="0"/>
              </a:rPr>
              <a:t>3		</a:t>
            </a:r>
            <a:r>
              <a:rPr lang="en-US" b="1" dirty="0">
                <a:ea typeface="Cambria" panose="02040503050406030204" pitchFamily="18" charset="0"/>
                <a:cs typeface="Calibri" panose="020F0502020204030204" pitchFamily="34" charset="0"/>
              </a:rPr>
              <a:t>Above Average   </a:t>
            </a:r>
            <a:r>
              <a:rPr lang="en-US" dirty="0">
                <a:ea typeface="Cambria" panose="02040503050406030204" pitchFamily="18" charset="0"/>
                <a:cs typeface="Calibri" panose="020F0502020204030204" pitchFamily="34" charset="0"/>
              </a:rPr>
              <a:t>- Sound, systematic process or effort; and/or well integrated into all 			functions/areas, and well documented – Field Verified,  employees aware</a:t>
            </a:r>
          </a:p>
          <a:p>
            <a:pPr>
              <a:spcBef>
                <a:spcPts val="0"/>
              </a:spcBef>
            </a:pPr>
            <a:endParaRPr lang="en-US" sz="800" dirty="0">
              <a:ea typeface="Cambria" panose="02040503050406030204" pitchFamily="18" charset="0"/>
              <a:cs typeface="Calibri" panose="020F0502020204030204" pitchFamily="34" charset="0"/>
            </a:endParaRPr>
          </a:p>
          <a:p>
            <a:pPr>
              <a:spcBef>
                <a:spcPts val="0"/>
              </a:spcBef>
            </a:pPr>
            <a:r>
              <a:rPr lang="en-US" dirty="0">
                <a:ea typeface="Cambria" panose="02040503050406030204" pitchFamily="18" charset="0"/>
                <a:cs typeface="Calibri" panose="020F0502020204030204" pitchFamily="34" charset="0"/>
              </a:rPr>
              <a:t>4		</a:t>
            </a:r>
            <a:r>
              <a:rPr lang="en-US" b="1" dirty="0">
                <a:ea typeface="Cambria" panose="02040503050406030204" pitchFamily="18" charset="0"/>
                <a:cs typeface="Calibri" panose="020F0502020204030204" pitchFamily="34" charset="0"/>
              </a:rPr>
              <a:t>Excellent</a:t>
            </a:r>
            <a:r>
              <a:rPr lang="en-US" dirty="0">
                <a:ea typeface="Cambria" panose="02040503050406030204" pitchFamily="18" charset="0"/>
                <a:cs typeface="Calibri" panose="020F0502020204030204" pitchFamily="34" charset="0"/>
              </a:rPr>
              <a:t>  - Sound, systematic process or effort; and/or well integrated, sustained 			results, and well documented, world-class – Fully Field implemented.  Employees well 		versed in and bought into the program</a:t>
            </a:r>
          </a:p>
          <a:p>
            <a:pPr>
              <a:spcBef>
                <a:spcPts val="0"/>
              </a:spcBef>
            </a:pPr>
            <a:endParaRPr lang="en-US" dirty="0">
              <a:ea typeface="Cambria" panose="02040503050406030204" pitchFamily="18" charset="0"/>
              <a:cs typeface="Calibri" panose="020F0502020204030204" pitchFamily="34" charset="0"/>
            </a:endParaRPr>
          </a:p>
          <a:p>
            <a:pPr>
              <a:spcBef>
                <a:spcPts val="0"/>
              </a:spcBef>
            </a:pPr>
            <a:endParaRPr lang="en-US" dirty="0">
              <a:ea typeface="Cambria" panose="02040503050406030204" pitchFamily="18" charset="0"/>
              <a:cs typeface="Calibri" panose="020F0502020204030204" pitchFamily="34" charset="0"/>
            </a:endParaRPr>
          </a:p>
          <a:p>
            <a:pPr marL="0" indent="0">
              <a:spcBef>
                <a:spcPts val="0"/>
              </a:spcBef>
              <a:buNone/>
            </a:pPr>
            <a:r>
              <a:rPr lang="en-US" dirty="0">
                <a:ea typeface="Cambria" panose="02040503050406030204" pitchFamily="18" charset="0"/>
                <a:cs typeface="Calibri" panose="020F0502020204030204" pitchFamily="34" charset="0"/>
              </a:rPr>
              <a:t> </a:t>
            </a:r>
          </a:p>
          <a:p>
            <a:pPr marL="0" indent="0">
              <a:spcBef>
                <a:spcPts val="0"/>
              </a:spcBef>
              <a:buNone/>
            </a:pPr>
            <a:r>
              <a:rPr lang="en-US" dirty="0">
                <a:ea typeface="Cambria" panose="02040503050406030204" pitchFamily="18" charset="0"/>
                <a:cs typeface="Calibri" panose="020F0502020204030204" pitchFamily="34" charset="0"/>
              </a:rPr>
              <a:t>  4	Excellent  - Sound, systematic process or effort; and/or well integrated, sustained results, and well documented, world-class – Fully Field implemented.  Employees well versed in and bought into the program</a:t>
            </a:r>
          </a:p>
          <a:p>
            <a:pPr>
              <a:spcBef>
                <a:spcPts val="0"/>
              </a:spcBef>
            </a:pPr>
            <a:endParaRPr lang="en-US" dirty="0">
              <a:latin typeface="Cambria" panose="02040503050406030204" pitchFamily="18" charset="0"/>
              <a:ea typeface="Cambria" panose="02040503050406030204" pitchFamily="18" charset="0"/>
            </a:endParaRPr>
          </a:p>
        </p:txBody>
      </p:sp>
      <p:sp>
        <p:nvSpPr>
          <p:cNvPr id="3" name="Title 1">
            <a:extLst>
              <a:ext uri="{FF2B5EF4-FFF2-40B4-BE49-F238E27FC236}">
                <a16:creationId xmlns:a16="http://schemas.microsoft.com/office/drawing/2014/main" id="{B0418B1D-B438-C549-B47E-EBD03E5AD616}"/>
              </a:ext>
            </a:extLst>
          </p:cNvPr>
          <p:cNvSpPr txBox="1">
            <a:spLocks/>
          </p:cNvSpPr>
          <p:nvPr/>
        </p:nvSpPr>
        <p:spPr>
          <a:xfrm>
            <a:off x="554802" y="677333"/>
            <a:ext cx="9372969"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Set grading scale expectation with team</a:t>
            </a:r>
          </a:p>
        </p:txBody>
      </p:sp>
    </p:spTree>
    <p:extLst>
      <p:ext uri="{BB962C8B-B14F-4D97-AF65-F5344CB8AC3E}">
        <p14:creationId xmlns:p14="http://schemas.microsoft.com/office/powerpoint/2010/main" val="98081397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7C7265A1-A547-48DE-9DB7-3391EA631642}"/>
              </a:ext>
            </a:extLst>
          </p:cNvPr>
          <p:cNvGraphicFramePr>
            <a:graphicFrameLocks noGrp="1"/>
          </p:cNvGraphicFramePr>
          <p:nvPr>
            <p:ph idx="1"/>
            <p:extLst>
              <p:ext uri="{D42A27DB-BD31-4B8C-83A1-F6EECF244321}">
                <p14:modId xmlns:p14="http://schemas.microsoft.com/office/powerpoint/2010/main" val="4117623549"/>
              </p:ext>
            </p:extLst>
          </p:nvPr>
        </p:nvGraphicFramePr>
        <p:xfrm>
          <a:off x="2979125" y="2174444"/>
          <a:ext cx="6447234"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1">
            <a:extLst>
              <a:ext uri="{FF2B5EF4-FFF2-40B4-BE49-F238E27FC236}">
                <a16:creationId xmlns:a16="http://schemas.microsoft.com/office/drawing/2014/main" id="{454BF8B1-8B78-2E4D-853D-A49F1DE1BEE0}"/>
              </a:ext>
            </a:extLst>
          </p:cNvPr>
          <p:cNvSpPr txBox="1">
            <a:spLocks/>
          </p:cNvSpPr>
          <p:nvPr/>
        </p:nvSpPr>
        <p:spPr>
          <a:xfrm>
            <a:off x="554802" y="677333"/>
            <a:ext cx="9909998"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Field audit/written documentation review</a:t>
            </a:r>
          </a:p>
        </p:txBody>
      </p:sp>
    </p:spTree>
    <p:extLst>
      <p:ext uri="{BB962C8B-B14F-4D97-AF65-F5344CB8AC3E}">
        <p14:creationId xmlns:p14="http://schemas.microsoft.com/office/powerpoint/2010/main" val="212322164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626724" y="2619230"/>
            <a:ext cx="10911155" cy="2420244"/>
          </a:xfrm>
        </p:spPr>
        <p:txBody>
          <a:bodyPr>
            <a:noAutofit/>
          </a:bodyPr>
          <a:lstStyle/>
          <a:p>
            <a:pPr>
              <a:lnSpc>
                <a:spcPct val="90000"/>
              </a:lnSpc>
            </a:pPr>
            <a:r>
              <a:rPr lang="en-US" sz="4400" b="1" dirty="0">
                <a:latin typeface="Calibri" panose="020F0502020204030204" pitchFamily="34" charset="0"/>
                <a:cs typeface="Calibri" panose="020F0502020204030204" pitchFamily="34" charset="0"/>
              </a:rPr>
              <a:t>DEMO SCORECARD</a:t>
            </a:r>
          </a:p>
        </p:txBody>
      </p:sp>
    </p:spTree>
    <p:extLst>
      <p:ext uri="{BB962C8B-B14F-4D97-AF65-F5344CB8AC3E}">
        <p14:creationId xmlns:p14="http://schemas.microsoft.com/office/powerpoint/2010/main" val="3137892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DE6A55C-8347-9D48-983B-2F5AFAB9D5B7}"/>
              </a:ext>
            </a:extLst>
          </p:cNvPr>
          <p:cNvSpPr>
            <a:spLocks noGrp="1"/>
          </p:cNvSpPr>
          <p:nvPr>
            <p:ph sz="quarter" idx="10"/>
          </p:nvPr>
        </p:nvSpPr>
        <p:spPr/>
        <p:txBody>
          <a:bodyPr>
            <a:normAutofit/>
          </a:bodyPr>
          <a:lstStyle/>
          <a:p>
            <a:r>
              <a:rPr lang="en-US" sz="2667" dirty="0">
                <a:solidFill>
                  <a:schemeClr val="bg2"/>
                </a:solidFill>
              </a:rPr>
              <a:t>Access and manage audit forms in  </a:t>
            </a:r>
            <a:endParaRPr lang="en-HN" sz="2667" dirty="0">
              <a:solidFill>
                <a:schemeClr val="bg2"/>
              </a:solidFill>
            </a:endParaRPr>
          </a:p>
        </p:txBody>
      </p:sp>
      <p:sp>
        <p:nvSpPr>
          <p:cNvPr id="4" name="Title 3">
            <a:extLst>
              <a:ext uri="{FF2B5EF4-FFF2-40B4-BE49-F238E27FC236}">
                <a16:creationId xmlns:a16="http://schemas.microsoft.com/office/drawing/2014/main" id="{DF199B95-B026-DD42-B97F-3EE8240CD5B0}"/>
              </a:ext>
            </a:extLst>
          </p:cNvPr>
          <p:cNvSpPr>
            <a:spLocks noGrp="1"/>
          </p:cNvSpPr>
          <p:nvPr>
            <p:ph type="title"/>
          </p:nvPr>
        </p:nvSpPr>
        <p:spPr>
          <a:xfrm>
            <a:off x="1031845" y="519296"/>
            <a:ext cx="9151377" cy="571873"/>
          </a:xfrm>
        </p:spPr>
        <p:txBody>
          <a:bodyPr/>
          <a:lstStyle/>
          <a:p>
            <a:r>
              <a:rPr lang="en-US" dirty="0"/>
              <a:t>Introducing New Audit Forms	 </a:t>
            </a:r>
            <a:endParaRPr lang="en-HN" dirty="0"/>
          </a:p>
        </p:txBody>
      </p:sp>
      <p:pic>
        <p:nvPicPr>
          <p:cNvPr id="2" name="Picture 1"/>
          <p:cNvPicPr>
            <a:picLocks noChangeAspect="1"/>
          </p:cNvPicPr>
          <p:nvPr/>
        </p:nvPicPr>
        <p:blipFill>
          <a:blip r:embed="rId2"/>
          <a:stretch>
            <a:fillRect/>
          </a:stretch>
        </p:blipFill>
        <p:spPr>
          <a:xfrm>
            <a:off x="6104854" y="1315504"/>
            <a:ext cx="1227908" cy="35953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043" y="1752288"/>
            <a:ext cx="6859836" cy="4878107"/>
          </a:xfrm>
          <a:prstGeom prst="rect">
            <a:avLst/>
          </a:prstGeom>
        </p:spPr>
      </p:pic>
    </p:spTree>
    <p:extLst>
      <p:ext uri="{BB962C8B-B14F-4D97-AF65-F5344CB8AC3E}">
        <p14:creationId xmlns:p14="http://schemas.microsoft.com/office/powerpoint/2010/main" val="229623868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16093388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print">
            <a:extLst>
              <a:ext uri="{28A0092B-C50C-407E-A947-70E740481C1C}">
                <a14:useLocalDpi xmlns:a14="http://schemas.microsoft.com/office/drawing/2010/main" val="0"/>
              </a:ext>
            </a:extLst>
          </a:blip>
          <a:stretch>
            <a:fillRect/>
          </a:stretch>
        </p:blipFill>
        <p:spPr>
          <a:xfrm>
            <a:off x="355570" y="315142"/>
            <a:ext cx="6899671" cy="490643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4483" y="1615877"/>
            <a:ext cx="7016592" cy="4989576"/>
          </a:xfrm>
          <a:prstGeom prst="rect">
            <a:avLst/>
          </a:prstGeom>
        </p:spPr>
      </p:pic>
    </p:spTree>
    <p:extLst>
      <p:ext uri="{BB962C8B-B14F-4D97-AF65-F5344CB8AC3E}">
        <p14:creationId xmlns:p14="http://schemas.microsoft.com/office/powerpoint/2010/main" val="3691660334"/>
      </p:ext>
    </p:extLst>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2295" y="2209770"/>
            <a:ext cx="10631905" cy="3073106"/>
          </a:xfrm>
        </p:spPr>
        <p:txBody>
          <a:bodyPr>
            <a:normAutofit/>
          </a:bodyPr>
          <a:lstStyle/>
          <a:p>
            <a:pPr algn="just">
              <a:spcBef>
                <a:spcPts val="0"/>
              </a:spcBef>
              <a:buFont typeface="Wingdings" pitchFamily="2" charset="2"/>
              <a:buChar char="§"/>
            </a:pPr>
            <a:r>
              <a:rPr lang="en-US" altLang="en-US" dirty="0">
                <a:cs typeface="Calibri" panose="020F0502020204030204" pitchFamily="34" charset="0"/>
              </a:rPr>
              <a:t>After completing both the field and the documentation portions of the audit:</a:t>
            </a:r>
          </a:p>
          <a:p>
            <a:pPr algn="just">
              <a:spcBef>
                <a:spcPts val="0"/>
              </a:spcBef>
              <a:buFont typeface="Wingdings" pitchFamily="2" charset="2"/>
              <a:buChar char="§"/>
            </a:pPr>
            <a:endParaRPr lang="en-US" altLang="en-US" dirty="0">
              <a:cs typeface="Calibri" panose="020F0502020204030204" pitchFamily="34" charset="0"/>
            </a:endParaRPr>
          </a:p>
          <a:p>
            <a:pPr marL="914400" lvl="1" indent="-342900" algn="just">
              <a:spcBef>
                <a:spcPts val="0"/>
              </a:spcBef>
              <a:buFont typeface="Wingdings" pitchFamily="2" charset="2"/>
              <a:buChar char="§"/>
            </a:pPr>
            <a:r>
              <a:rPr lang="en-US" altLang="en-US" sz="1800" dirty="0">
                <a:cs typeface="Calibri" panose="020F0502020204030204" pitchFamily="34" charset="0"/>
              </a:rPr>
              <a:t>Meet in private with the audit team.</a:t>
            </a:r>
          </a:p>
          <a:p>
            <a:pPr marL="914400" lvl="1" indent="-342900" algn="just">
              <a:spcBef>
                <a:spcPts val="0"/>
              </a:spcBef>
              <a:buFont typeface="Wingdings" pitchFamily="2" charset="2"/>
              <a:buChar char="§"/>
            </a:pPr>
            <a:endParaRPr lang="en-US" altLang="en-US" sz="1800" dirty="0">
              <a:cs typeface="Calibri" panose="020F0502020204030204" pitchFamily="34" charset="0"/>
            </a:endParaRPr>
          </a:p>
          <a:p>
            <a:pPr marL="914400" lvl="1" indent="-342900" algn="just">
              <a:spcBef>
                <a:spcPts val="0"/>
              </a:spcBef>
              <a:buFont typeface="Wingdings" pitchFamily="2" charset="2"/>
              <a:buChar char="§"/>
            </a:pPr>
            <a:r>
              <a:rPr lang="en-US" altLang="en-US" sz="1800" dirty="0">
                <a:cs typeface="Calibri" panose="020F0502020204030204" pitchFamily="34" charset="0"/>
              </a:rPr>
              <a:t>Each team will be assigned a scribe to add comments and transcribe scores for the team-based input from both the field and documentation teams. </a:t>
            </a:r>
          </a:p>
          <a:p>
            <a:pPr marL="914400" lvl="1" indent="-342900" algn="just">
              <a:spcBef>
                <a:spcPts val="0"/>
              </a:spcBef>
              <a:buFont typeface="Wingdings" pitchFamily="2" charset="2"/>
              <a:buChar char="§"/>
            </a:pPr>
            <a:endParaRPr lang="en-US" altLang="en-US" sz="1800" dirty="0">
              <a:cs typeface="Calibri" panose="020F0502020204030204" pitchFamily="34" charset="0"/>
            </a:endParaRPr>
          </a:p>
          <a:p>
            <a:pPr marL="914400" lvl="1" indent="-342900" algn="just">
              <a:spcBef>
                <a:spcPts val="0"/>
              </a:spcBef>
              <a:buFont typeface="Wingdings" pitchFamily="2" charset="2"/>
              <a:buChar char="§"/>
            </a:pPr>
            <a:r>
              <a:rPr lang="en-US" altLang="en-US" sz="1800" dirty="0">
                <a:cs typeface="Calibri" panose="020F0502020204030204" pitchFamily="34" charset="0"/>
              </a:rPr>
              <a:t>Identify and document any strengths and areas of potential improvement identified by the audit team.</a:t>
            </a:r>
            <a:endParaRPr lang="en-US" sz="1800" dirty="0">
              <a:cs typeface="Calibri" panose="020F0502020204030204" pitchFamily="34" charset="0"/>
            </a:endParaRPr>
          </a:p>
        </p:txBody>
      </p:sp>
      <p:sp>
        <p:nvSpPr>
          <p:cNvPr id="3" name="TextBox 2">
            <a:extLst>
              <a:ext uri="{FF2B5EF4-FFF2-40B4-BE49-F238E27FC236}">
                <a16:creationId xmlns:a16="http://schemas.microsoft.com/office/drawing/2014/main" id="{0A0678C5-CBE8-424C-B206-C362F0D13A8E}"/>
              </a:ext>
            </a:extLst>
          </p:cNvPr>
          <p:cNvSpPr txBox="1"/>
          <p:nvPr/>
        </p:nvSpPr>
        <p:spPr>
          <a:xfrm>
            <a:off x="554801" y="5763777"/>
            <a:ext cx="9873249" cy="646331"/>
          </a:xfrm>
          <a:prstGeom prst="rect">
            <a:avLst/>
          </a:prstGeom>
          <a:noFill/>
        </p:spPr>
        <p:txBody>
          <a:bodyPr wrap="square" rtlCol="0">
            <a:spAutoFit/>
          </a:bodyPr>
          <a:lstStyle/>
          <a:p>
            <a:r>
              <a:rPr lang="en-US" i="1" dirty="0">
                <a:latin typeface="Cambria" panose="02040503050406030204" pitchFamily="18" charset="0"/>
              </a:rPr>
              <a:t>Identify 3+ best practices that the team has observed.  Make note of them at the end of audit to be used for Best Practices seminar.</a:t>
            </a:r>
          </a:p>
        </p:txBody>
      </p:sp>
      <p:sp>
        <p:nvSpPr>
          <p:cNvPr id="4" name="Title 1">
            <a:extLst>
              <a:ext uri="{FF2B5EF4-FFF2-40B4-BE49-F238E27FC236}">
                <a16:creationId xmlns:a16="http://schemas.microsoft.com/office/drawing/2014/main" id="{5FB27C7F-7C96-2346-9501-937608A71CE3}"/>
              </a:ext>
            </a:extLst>
          </p:cNvPr>
          <p:cNvSpPr txBox="1">
            <a:spLocks/>
          </p:cNvSpPr>
          <p:nvPr/>
        </p:nvSpPr>
        <p:spPr>
          <a:xfrm>
            <a:off x="554802" y="677333"/>
            <a:ext cx="8821427"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Audit team wrap up</a:t>
            </a:r>
          </a:p>
        </p:txBody>
      </p:sp>
    </p:spTree>
    <p:extLst>
      <p:ext uri="{BB962C8B-B14F-4D97-AF65-F5344CB8AC3E}">
        <p14:creationId xmlns:p14="http://schemas.microsoft.com/office/powerpoint/2010/main" val="236611121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idx="1"/>
          </p:nvPr>
        </p:nvSpPr>
        <p:spPr>
          <a:xfrm>
            <a:off x="554802" y="2603978"/>
            <a:ext cx="9788411" cy="2640010"/>
          </a:xfrm>
        </p:spPr>
        <p:txBody>
          <a:bodyPr>
            <a:normAutofit/>
          </a:bodyPr>
          <a:lstStyle/>
          <a:p>
            <a:r>
              <a:rPr lang="en-US" altLang="en-US" dirty="0">
                <a:cs typeface="Calibri" panose="020F0502020204030204" pitchFamily="34" charset="0"/>
              </a:rPr>
              <a:t>Thank the client and finalist again.  Keep this feedback positive. Make sure this is a good experience for the contractor.</a:t>
            </a:r>
          </a:p>
          <a:p>
            <a:pPr marL="0" indent="0">
              <a:buNone/>
            </a:pPr>
            <a:endParaRPr lang="en-US" altLang="en-US" dirty="0">
              <a:cs typeface="Calibri" panose="020F0502020204030204" pitchFamily="34" charset="0"/>
            </a:endParaRPr>
          </a:p>
          <a:p>
            <a:r>
              <a:rPr lang="en-US" altLang="en-US" dirty="0">
                <a:cs typeface="Calibri" panose="020F0502020204030204" pitchFamily="34" charset="0"/>
              </a:rPr>
              <a:t>Specifically identify best practices that were observed by the team and areas of potential improvement.</a:t>
            </a:r>
          </a:p>
        </p:txBody>
      </p:sp>
      <p:sp>
        <p:nvSpPr>
          <p:cNvPr id="3" name="Title 1">
            <a:extLst>
              <a:ext uri="{FF2B5EF4-FFF2-40B4-BE49-F238E27FC236}">
                <a16:creationId xmlns:a16="http://schemas.microsoft.com/office/drawing/2014/main" id="{BA38EBDE-52DD-B645-B483-29AA6ABB2C69}"/>
              </a:ext>
            </a:extLst>
          </p:cNvPr>
          <p:cNvSpPr txBox="1">
            <a:spLocks/>
          </p:cNvSpPr>
          <p:nvPr/>
        </p:nvSpPr>
        <p:spPr>
          <a:xfrm>
            <a:off x="554802" y="677333"/>
            <a:ext cx="8821427"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Closing conference</a:t>
            </a:r>
          </a:p>
        </p:txBody>
      </p:sp>
    </p:spTree>
    <p:extLst>
      <p:ext uri="{BB962C8B-B14F-4D97-AF65-F5344CB8AC3E}">
        <p14:creationId xmlns:p14="http://schemas.microsoft.com/office/powerpoint/2010/main" val="245878154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idx="1"/>
          </p:nvPr>
        </p:nvSpPr>
        <p:spPr>
          <a:xfrm>
            <a:off x="0" y="2018922"/>
            <a:ext cx="10445158" cy="4839078"/>
          </a:xfrm>
          <a:solidFill>
            <a:schemeClr val="bg1"/>
          </a:solidFill>
        </p:spPr>
        <p:txBody>
          <a:bodyPr>
            <a:noAutofit/>
          </a:bodyPr>
          <a:lstStyle/>
          <a:p>
            <a:pPr algn="just">
              <a:spcBef>
                <a:spcPts val="0"/>
              </a:spcBef>
              <a:buFont typeface="Wingdings" pitchFamily="2" charset="2"/>
              <a:buChar char="§"/>
            </a:pPr>
            <a:r>
              <a:rPr lang="en-US" altLang="en-US" dirty="0">
                <a:cs typeface="Calibri" panose="020F0502020204030204" pitchFamily="34" charset="0"/>
              </a:rPr>
              <a:t>After completing all audits, review each audit for accuracy and compare it with your notes. </a:t>
            </a:r>
          </a:p>
          <a:p>
            <a:pPr algn="just">
              <a:spcBef>
                <a:spcPts val="0"/>
              </a:spcBef>
              <a:buFont typeface="Wingdings" pitchFamily="2" charset="2"/>
              <a:buChar char="§"/>
            </a:pPr>
            <a:r>
              <a:rPr lang="en-US" altLang="en-US" dirty="0">
                <a:cs typeface="Calibri" panose="020F0502020204030204" pitchFamily="34" charset="0"/>
              </a:rPr>
              <a:t>Make sure you “Finish” them. </a:t>
            </a:r>
          </a:p>
          <a:p>
            <a:pPr algn="just">
              <a:spcBef>
                <a:spcPts val="0"/>
              </a:spcBef>
              <a:buFont typeface="Wingdings" pitchFamily="2" charset="2"/>
              <a:buChar char="§"/>
            </a:pPr>
            <a:endParaRPr lang="en-US" altLang="en-US" dirty="0">
              <a:cs typeface="Calibri" panose="020F0502020204030204" pitchFamily="34" charset="0"/>
            </a:endParaRPr>
          </a:p>
          <a:p>
            <a:pPr algn="just">
              <a:spcBef>
                <a:spcPts val="0"/>
              </a:spcBef>
              <a:buFont typeface="Wingdings" pitchFamily="2" charset="2"/>
              <a:buChar char="§"/>
            </a:pPr>
            <a:r>
              <a:rPr lang="en-US" altLang="en-US" dirty="0">
                <a:cs typeface="Calibri" panose="020F0502020204030204" pitchFamily="34" charset="0"/>
              </a:rPr>
              <a:t>All audited companies will receive at least “silver level” recognition.</a:t>
            </a:r>
          </a:p>
          <a:p>
            <a:pPr marL="0" indent="0" algn="just">
              <a:spcBef>
                <a:spcPts val="0"/>
              </a:spcBef>
              <a:buNone/>
            </a:pPr>
            <a:endParaRPr lang="en-US" altLang="en-US" dirty="0">
              <a:cs typeface="Calibri" panose="020F0502020204030204" pitchFamily="34" charset="0"/>
            </a:endParaRPr>
          </a:p>
          <a:p>
            <a:pPr algn="just">
              <a:spcBef>
                <a:spcPts val="0"/>
              </a:spcBef>
              <a:buFont typeface="Wingdings" pitchFamily="2" charset="2"/>
              <a:buChar char="§"/>
            </a:pPr>
            <a:r>
              <a:rPr lang="en-US" altLang="en-US" dirty="0">
                <a:cs typeface="Calibri" panose="020F0502020204030204" pitchFamily="34" charset="0"/>
              </a:rPr>
              <a:t>Gold signifies that many elements of their program, both field and documentation, meet the requirements including those best practices that have been identified.</a:t>
            </a:r>
          </a:p>
          <a:p>
            <a:pPr algn="just">
              <a:spcBef>
                <a:spcPts val="0"/>
              </a:spcBef>
              <a:buFont typeface="Wingdings" pitchFamily="2" charset="2"/>
              <a:buChar char="§"/>
            </a:pPr>
            <a:endParaRPr lang="en-US" altLang="en-US" dirty="0">
              <a:cs typeface="Calibri" panose="020F0502020204030204" pitchFamily="34" charset="0"/>
            </a:endParaRPr>
          </a:p>
          <a:p>
            <a:pPr algn="just">
              <a:spcBef>
                <a:spcPts val="0"/>
              </a:spcBef>
              <a:buFont typeface="Wingdings" pitchFamily="2" charset="2"/>
              <a:buChar char="§"/>
            </a:pPr>
            <a:r>
              <a:rPr lang="en-US" altLang="en-US" dirty="0">
                <a:cs typeface="Calibri" panose="020F0502020204030204" pitchFamily="34" charset="0"/>
              </a:rPr>
              <a:t>More than one Contractor may be ranked at each level. (Gold, Silver, and Bronze) </a:t>
            </a:r>
          </a:p>
          <a:p>
            <a:pPr algn="just">
              <a:spcBef>
                <a:spcPts val="0"/>
              </a:spcBef>
              <a:buFont typeface="Wingdings" pitchFamily="2" charset="2"/>
              <a:buChar char="§"/>
            </a:pPr>
            <a:endParaRPr lang="en-US" altLang="en-US" dirty="0">
              <a:cs typeface="Calibri" panose="020F0502020204030204" pitchFamily="34" charset="0"/>
            </a:endParaRPr>
          </a:p>
          <a:p>
            <a:pPr algn="just">
              <a:spcBef>
                <a:spcPts val="0"/>
              </a:spcBef>
              <a:buFont typeface="Wingdings" pitchFamily="2" charset="2"/>
              <a:buChar char="§"/>
            </a:pPr>
            <a:r>
              <a:rPr lang="en-US" altLang="en-US" dirty="0">
                <a:cs typeface="Calibri" panose="020F0502020204030204" pitchFamily="34" charset="0"/>
              </a:rPr>
              <a:t>One “Best in Category” will be identified in each category.</a:t>
            </a:r>
          </a:p>
          <a:p>
            <a:pPr algn="just">
              <a:spcBef>
                <a:spcPts val="0"/>
              </a:spcBef>
              <a:buFont typeface="Wingdings" pitchFamily="2" charset="2"/>
              <a:buChar char="§"/>
            </a:pPr>
            <a:endParaRPr lang="en-US" altLang="en-US" dirty="0">
              <a:cs typeface="Calibri" panose="020F0502020204030204" pitchFamily="34" charset="0"/>
            </a:endParaRPr>
          </a:p>
          <a:p>
            <a:pPr algn="just">
              <a:spcBef>
                <a:spcPts val="0"/>
              </a:spcBef>
              <a:buFont typeface="Wingdings" pitchFamily="2" charset="2"/>
              <a:buChar char="§"/>
            </a:pPr>
            <a:r>
              <a:rPr lang="en-US" altLang="en-US" dirty="0">
                <a:cs typeface="Calibri" panose="020F0502020204030204" pitchFamily="34" charset="0"/>
              </a:rPr>
              <a:t>Keep the results </a:t>
            </a:r>
            <a:r>
              <a:rPr lang="en-US" altLang="en-US" b="1" dirty="0">
                <a:cs typeface="Calibri" panose="020F0502020204030204" pitchFamily="34" charset="0"/>
              </a:rPr>
              <a:t>Confidential</a:t>
            </a:r>
            <a:r>
              <a:rPr lang="en-US" altLang="en-US" dirty="0">
                <a:cs typeface="Calibri" panose="020F0502020204030204" pitchFamily="34" charset="0"/>
              </a:rPr>
              <a:t>.  Only the Team Leader should know the final results.</a:t>
            </a:r>
          </a:p>
        </p:txBody>
      </p:sp>
      <p:sp>
        <p:nvSpPr>
          <p:cNvPr id="3" name="Title 1">
            <a:extLst>
              <a:ext uri="{FF2B5EF4-FFF2-40B4-BE49-F238E27FC236}">
                <a16:creationId xmlns:a16="http://schemas.microsoft.com/office/drawing/2014/main" id="{E72810D9-0423-7548-8E18-67267D1FC43D}"/>
              </a:ext>
            </a:extLst>
          </p:cNvPr>
          <p:cNvSpPr txBox="1">
            <a:spLocks/>
          </p:cNvSpPr>
          <p:nvPr/>
        </p:nvSpPr>
        <p:spPr>
          <a:xfrm>
            <a:off x="554802" y="677333"/>
            <a:ext cx="8821427"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Determining best</a:t>
            </a:r>
          </a:p>
        </p:txBody>
      </p:sp>
    </p:spTree>
    <p:extLst>
      <p:ext uri="{BB962C8B-B14F-4D97-AF65-F5344CB8AC3E}">
        <p14:creationId xmlns:p14="http://schemas.microsoft.com/office/powerpoint/2010/main" val="321500468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2044544"/>
            <a:ext cx="10526519" cy="4813455"/>
          </a:xfrm>
          <a:solidFill>
            <a:schemeClr val="bg1"/>
          </a:solidFill>
        </p:spPr>
        <p:txBody>
          <a:bodyPr>
            <a:noAutofit/>
          </a:bodyPr>
          <a:lstStyle/>
          <a:p>
            <a:r>
              <a:rPr lang="en-US" dirty="0">
                <a:cs typeface="Calibri" panose="020F0502020204030204" pitchFamily="34" charset="0"/>
              </a:rPr>
              <a:t>After you have set your schedule, please send the details to Karla so that we can coordinate video shoots.</a:t>
            </a:r>
          </a:p>
          <a:p>
            <a:endParaRPr lang="en-US" dirty="0">
              <a:cs typeface="Calibri" panose="020F0502020204030204" pitchFamily="34" charset="0"/>
            </a:endParaRPr>
          </a:p>
          <a:p>
            <a:r>
              <a:rPr lang="en-US" dirty="0">
                <a:cs typeface="Calibri" panose="020F0502020204030204" pitchFamily="34" charset="0"/>
              </a:rPr>
              <a:t>Audits must be completed by April 4</a:t>
            </a:r>
            <a:r>
              <a:rPr lang="en-US" baseline="30000" dirty="0">
                <a:cs typeface="Calibri" panose="020F0502020204030204" pitchFamily="34" charset="0"/>
              </a:rPr>
              <a:t>th</a:t>
            </a:r>
            <a:r>
              <a:rPr lang="en-US" dirty="0">
                <a:cs typeface="Calibri" panose="020F0502020204030204" pitchFamily="34" charset="0"/>
              </a:rPr>
              <a:t>.</a:t>
            </a:r>
          </a:p>
          <a:p>
            <a:endParaRPr lang="en-US" dirty="0">
              <a:cs typeface="Calibri" panose="020F0502020204030204" pitchFamily="34" charset="0"/>
            </a:endParaRPr>
          </a:p>
          <a:p>
            <a:r>
              <a:rPr lang="en-US" dirty="0">
                <a:cs typeface="Calibri" panose="020F0502020204030204" pitchFamily="34" charset="0"/>
              </a:rPr>
              <a:t>If you need help with scheduling or coordinating the team, please let Karla know.</a:t>
            </a:r>
          </a:p>
          <a:p>
            <a:endParaRPr lang="en-US" dirty="0">
              <a:cs typeface="Calibri" panose="020F0502020204030204" pitchFamily="34" charset="0"/>
            </a:endParaRPr>
          </a:p>
          <a:p>
            <a:r>
              <a:rPr lang="en-US" dirty="0">
                <a:cs typeface="Calibri" panose="020F0502020204030204" pitchFamily="34" charset="0"/>
              </a:rPr>
              <a:t>All scores must be calculated by the Team Lead. Due by April 4</a:t>
            </a:r>
            <a:r>
              <a:rPr lang="en-US" baseline="30000" dirty="0">
                <a:cs typeface="Calibri" panose="020F0502020204030204" pitchFamily="34" charset="0"/>
              </a:rPr>
              <a:t>th</a:t>
            </a:r>
            <a:r>
              <a:rPr lang="en-US" dirty="0">
                <a:cs typeface="Calibri" panose="020F0502020204030204" pitchFamily="34" charset="0"/>
              </a:rPr>
              <a:t>. </a:t>
            </a:r>
          </a:p>
          <a:p>
            <a:endParaRPr lang="en-US" dirty="0">
              <a:cs typeface="Calibri" panose="020F0502020204030204" pitchFamily="34" charset="0"/>
            </a:endParaRPr>
          </a:p>
          <a:p>
            <a:r>
              <a:rPr lang="en-US" dirty="0">
                <a:cs typeface="Calibri" panose="020F0502020204030204" pitchFamily="34" charset="0"/>
              </a:rPr>
              <a:t>Mark your calendars on </a:t>
            </a:r>
            <a:r>
              <a:rPr lang="en-US" u="sng" dirty="0">
                <a:cs typeface="Calibri" panose="020F0502020204030204" pitchFamily="34" charset="0"/>
              </a:rPr>
              <a:t>May 19</a:t>
            </a:r>
            <a:r>
              <a:rPr lang="en-US" u="sng" baseline="30000" dirty="0">
                <a:cs typeface="Calibri" panose="020F0502020204030204" pitchFamily="34" charset="0"/>
              </a:rPr>
              <a:t>th</a:t>
            </a:r>
            <a:r>
              <a:rPr lang="en-US" u="sng" dirty="0">
                <a:cs typeface="Calibri" panose="020F0502020204030204" pitchFamily="34" charset="0"/>
              </a:rPr>
              <a:t> </a:t>
            </a:r>
            <a:r>
              <a:rPr lang="en-US" dirty="0">
                <a:cs typeface="Calibri" panose="020F0502020204030204" pitchFamily="34" charset="0"/>
              </a:rPr>
              <a:t>for the awards banquet.</a:t>
            </a:r>
          </a:p>
        </p:txBody>
      </p:sp>
      <p:sp>
        <p:nvSpPr>
          <p:cNvPr id="3" name="Title 1">
            <a:extLst>
              <a:ext uri="{FF2B5EF4-FFF2-40B4-BE49-F238E27FC236}">
                <a16:creationId xmlns:a16="http://schemas.microsoft.com/office/drawing/2014/main" id="{66A2DC52-99E0-184A-99FE-17A4B1AE53F8}"/>
              </a:ext>
            </a:extLst>
          </p:cNvPr>
          <p:cNvSpPr txBox="1">
            <a:spLocks/>
          </p:cNvSpPr>
          <p:nvPr/>
        </p:nvSpPr>
        <p:spPr>
          <a:xfrm>
            <a:off x="554802" y="677333"/>
            <a:ext cx="8821427"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Things to remember </a:t>
            </a:r>
          </a:p>
        </p:txBody>
      </p:sp>
    </p:spTree>
    <p:extLst>
      <p:ext uri="{BB962C8B-B14F-4D97-AF65-F5344CB8AC3E}">
        <p14:creationId xmlns:p14="http://schemas.microsoft.com/office/powerpoint/2010/main" val="104421244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3" descr="Questions">
            <a:extLst>
              <a:ext uri="{FF2B5EF4-FFF2-40B4-BE49-F238E27FC236}">
                <a16:creationId xmlns:a16="http://schemas.microsoft.com/office/drawing/2014/main" id="{836C7FEA-8065-46D7-98E5-16591F17D27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667000" y="1852863"/>
            <a:ext cx="5219700" cy="5219700"/>
          </a:xfrm>
          <a:prstGeom prst="rect">
            <a:avLst/>
          </a:prstGeom>
        </p:spPr>
      </p:pic>
      <p:sp>
        <p:nvSpPr>
          <p:cNvPr id="10" name="Title 1">
            <a:extLst>
              <a:ext uri="{FF2B5EF4-FFF2-40B4-BE49-F238E27FC236}">
                <a16:creationId xmlns:a16="http://schemas.microsoft.com/office/drawing/2014/main" id="{10917AE3-3D73-444F-A2F2-6A636B8A3506}"/>
              </a:ext>
            </a:extLst>
          </p:cNvPr>
          <p:cNvSpPr txBox="1">
            <a:spLocks/>
          </p:cNvSpPr>
          <p:nvPr/>
        </p:nvSpPr>
        <p:spPr>
          <a:xfrm>
            <a:off x="554802" y="677333"/>
            <a:ext cx="8821427"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questions</a:t>
            </a:r>
          </a:p>
        </p:txBody>
      </p:sp>
    </p:spTree>
    <p:extLst>
      <p:ext uri="{BB962C8B-B14F-4D97-AF65-F5344CB8AC3E}">
        <p14:creationId xmlns:p14="http://schemas.microsoft.com/office/powerpoint/2010/main" val="3195069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FFF3A6-6786-4E78-A819-4B1D4C3191F9}"/>
              </a:ext>
            </a:extLst>
          </p:cNvPr>
          <p:cNvSpPr txBox="1"/>
          <p:nvPr/>
        </p:nvSpPr>
        <p:spPr>
          <a:xfrm>
            <a:off x="128684" y="336070"/>
            <a:ext cx="6641960" cy="1325562"/>
          </a:xfrm>
          <a:prstGeom prst="rect">
            <a:avLst/>
          </a:prstGeom>
        </p:spPr>
        <p:txBody>
          <a:bodyPr vert="horz" lIns="80682" tIns="40341" rIns="80682" bIns="40341" rtlCol="0" anchor="ctr">
            <a:normAutofit/>
          </a:bodyPr>
          <a:lstStyle/>
          <a:p>
            <a:pPr defTabSz="806867">
              <a:lnSpc>
                <a:spcPct val="90000"/>
              </a:lnSpc>
              <a:spcBef>
                <a:spcPct val="0"/>
              </a:spcBef>
              <a:spcAft>
                <a:spcPts val="529"/>
              </a:spcAft>
            </a:pPr>
            <a:r>
              <a:rPr lang="en-US" sz="3883" b="1" u="sng" dirty="0">
                <a:solidFill>
                  <a:schemeClr val="bg1"/>
                </a:solidFill>
                <a:ea typeface="+mj-ea"/>
                <a:cs typeface="+mj-cs"/>
              </a:rPr>
              <a:t>PLEDGE OF ALLEGIANCE</a:t>
            </a:r>
          </a:p>
        </p:txBody>
      </p:sp>
      <p:sp>
        <p:nvSpPr>
          <p:cNvPr id="7" name="TextBox 6">
            <a:extLst>
              <a:ext uri="{FF2B5EF4-FFF2-40B4-BE49-F238E27FC236}">
                <a16:creationId xmlns:a16="http://schemas.microsoft.com/office/drawing/2014/main" id="{49C34B96-7864-414E-90DB-E9F80835A4C1}"/>
              </a:ext>
            </a:extLst>
          </p:cNvPr>
          <p:cNvSpPr txBox="1"/>
          <p:nvPr/>
        </p:nvSpPr>
        <p:spPr>
          <a:xfrm>
            <a:off x="321434" y="2473526"/>
            <a:ext cx="6723529" cy="4175570"/>
          </a:xfrm>
          <a:prstGeom prst="rect">
            <a:avLst/>
          </a:prstGeom>
        </p:spPr>
        <p:txBody>
          <a:bodyPr vert="horz" lIns="80682" tIns="40341" rIns="80682" bIns="40341" rtlCol="0" anchor="t">
            <a:noAutofit/>
          </a:bodyPr>
          <a:lstStyle/>
          <a:p>
            <a:pPr defTabSz="806867">
              <a:lnSpc>
                <a:spcPct val="90000"/>
              </a:lnSpc>
              <a:spcAft>
                <a:spcPts val="529"/>
              </a:spcAft>
            </a:pPr>
            <a:r>
              <a:rPr lang="en-US" sz="3600" dirty="0"/>
              <a:t>I pledge allegiance to the flag</a:t>
            </a:r>
          </a:p>
          <a:p>
            <a:pPr defTabSz="806867">
              <a:lnSpc>
                <a:spcPct val="90000"/>
              </a:lnSpc>
              <a:spcAft>
                <a:spcPts val="529"/>
              </a:spcAft>
            </a:pPr>
            <a:r>
              <a:rPr lang="en-US" sz="3600" dirty="0"/>
              <a:t>of the United States of America</a:t>
            </a:r>
          </a:p>
          <a:p>
            <a:pPr defTabSz="806867">
              <a:lnSpc>
                <a:spcPct val="90000"/>
              </a:lnSpc>
              <a:spcAft>
                <a:spcPts val="529"/>
              </a:spcAft>
            </a:pPr>
            <a:r>
              <a:rPr lang="en-US" sz="3600" dirty="0"/>
              <a:t>And to the republic, for which it stands. One Nation, under God, Indivisible, With Liberty and justice for all.</a:t>
            </a:r>
          </a:p>
        </p:txBody>
      </p:sp>
      <p:pic>
        <p:nvPicPr>
          <p:cNvPr id="6" name="Picture 5" descr="A close up of a flag&#10;&#10;Description automatically generated">
            <a:extLst>
              <a:ext uri="{FF2B5EF4-FFF2-40B4-BE49-F238E27FC236}">
                <a16:creationId xmlns:a16="http://schemas.microsoft.com/office/drawing/2014/main" id="{854ECEBC-6385-4116-B717-D9F5CA3987B3}"/>
              </a:ext>
            </a:extLst>
          </p:cNvPr>
          <p:cNvPicPr>
            <a:picLocks noChangeAspect="1"/>
          </p:cNvPicPr>
          <p:nvPr/>
        </p:nvPicPr>
        <p:blipFill rotWithShape="1">
          <a:blip r:embed="rId2">
            <a:extLst>
              <a:ext uri="{28A0092B-C50C-407E-A947-70E740481C1C}">
                <a14:useLocalDpi xmlns:a14="http://schemas.microsoft.com/office/drawing/2010/main" val="0"/>
              </a:ext>
            </a:extLst>
          </a:blip>
          <a:srcRect l="27903" r="11953" b="1"/>
          <a:stretch/>
        </p:blipFill>
        <p:spPr>
          <a:xfrm>
            <a:off x="6750141" y="-1"/>
            <a:ext cx="5441860" cy="5654939"/>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225924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6023370" cy="6858594"/>
          </a:xfrm>
          <a:prstGeom prst="rect">
            <a:avLst/>
          </a:prstGeom>
        </p:spPr>
      </p:pic>
      <p:sp>
        <p:nvSpPr>
          <p:cNvPr id="7" name="TextBox 6">
            <a:extLst>
              <a:ext uri="{FF2B5EF4-FFF2-40B4-BE49-F238E27FC236}">
                <a16:creationId xmlns:a16="http://schemas.microsoft.com/office/drawing/2014/main" id="{8099A26E-3DD3-4DF7-8396-78CC5A8BA0E2}"/>
              </a:ext>
            </a:extLst>
          </p:cNvPr>
          <p:cNvSpPr txBox="1"/>
          <p:nvPr/>
        </p:nvSpPr>
        <p:spPr>
          <a:xfrm>
            <a:off x="6456233" y="458973"/>
            <a:ext cx="4645250" cy="840661"/>
          </a:xfrm>
          <a:prstGeom prst="rect">
            <a:avLst/>
          </a:prstGeom>
        </p:spPr>
        <p:txBody>
          <a:bodyPr vert="horz" lIns="80682" tIns="40341" rIns="80682" bIns="40341" rtlCol="0" anchor="b">
            <a:normAutofit/>
          </a:bodyPr>
          <a:lstStyle/>
          <a:p>
            <a:pPr algn="ctr" defTabSz="806867">
              <a:lnSpc>
                <a:spcPct val="90000"/>
              </a:lnSpc>
              <a:spcBef>
                <a:spcPct val="0"/>
              </a:spcBef>
              <a:spcAft>
                <a:spcPts val="529"/>
              </a:spcAft>
            </a:pPr>
            <a:r>
              <a:rPr lang="en-US" sz="4400" b="1" u="sng" dirty="0">
                <a:solidFill>
                  <a:schemeClr val="bg1"/>
                </a:solidFill>
                <a:latin typeface="+mj-lt"/>
                <a:ea typeface="+mj-ea"/>
                <a:cs typeface="+mj-cs"/>
              </a:rPr>
              <a:t>Texas Pledge</a:t>
            </a:r>
          </a:p>
        </p:txBody>
      </p:sp>
      <p:sp>
        <p:nvSpPr>
          <p:cNvPr id="8" name="TextBox 7">
            <a:extLst>
              <a:ext uri="{FF2B5EF4-FFF2-40B4-BE49-F238E27FC236}">
                <a16:creationId xmlns:a16="http://schemas.microsoft.com/office/drawing/2014/main" id="{5AF4A75A-BFAF-4BA2-8F62-FDE55E9691FE}"/>
              </a:ext>
            </a:extLst>
          </p:cNvPr>
          <p:cNvSpPr txBox="1"/>
          <p:nvPr/>
        </p:nvSpPr>
        <p:spPr>
          <a:xfrm>
            <a:off x="6226437" y="1753517"/>
            <a:ext cx="5513294" cy="3351559"/>
          </a:xfrm>
          <a:prstGeom prst="rect">
            <a:avLst/>
          </a:prstGeom>
          <a:noFill/>
        </p:spPr>
        <p:txBody>
          <a:bodyPr wrap="square" rtlCol="0">
            <a:spAutoFit/>
          </a:bodyPr>
          <a:lstStyle/>
          <a:p>
            <a:r>
              <a:rPr lang="en-US" sz="4236" dirty="0">
                <a:solidFill>
                  <a:schemeClr val="bg1"/>
                </a:solidFill>
              </a:rPr>
              <a:t>Honor the Texas Flag; I pledge allegiance to thee, Texas, one state under God, one and indivisible.</a:t>
            </a:r>
          </a:p>
        </p:txBody>
      </p:sp>
    </p:spTree>
    <p:extLst>
      <p:ext uri="{BB962C8B-B14F-4D97-AF65-F5344CB8AC3E}">
        <p14:creationId xmlns:p14="http://schemas.microsoft.com/office/powerpoint/2010/main" val="3719017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FDB5D5F-CAD6-4E08-A61C-7A97CE94AA7E}"/>
              </a:ext>
            </a:extLst>
          </p:cNvPr>
          <p:cNvSpPr>
            <a:spLocks noGrp="1"/>
          </p:cNvSpPr>
          <p:nvPr>
            <p:ph type="title"/>
          </p:nvPr>
        </p:nvSpPr>
        <p:spPr>
          <a:xfrm>
            <a:off x="581193" y="729658"/>
            <a:ext cx="11029616" cy="619457"/>
          </a:xfrm>
        </p:spPr>
        <p:txBody>
          <a:bodyPr/>
          <a:lstStyle/>
          <a:p>
            <a:r>
              <a:rPr lang="en-US" dirty="0"/>
              <a:t>Team leaders - categories</a:t>
            </a:r>
          </a:p>
        </p:txBody>
      </p:sp>
      <p:pic>
        <p:nvPicPr>
          <p:cNvPr id="2" name="Picture 1"/>
          <p:cNvPicPr>
            <a:picLocks noChangeAspect="1"/>
          </p:cNvPicPr>
          <p:nvPr/>
        </p:nvPicPr>
        <p:blipFill rotWithShape="1">
          <a:blip r:embed="rId2"/>
          <a:srcRect l="272" t="139" r="395" b="609"/>
          <a:stretch/>
        </p:blipFill>
        <p:spPr>
          <a:xfrm>
            <a:off x="3473041" y="2164360"/>
            <a:ext cx="4739781" cy="4102216"/>
          </a:xfrm>
          <a:prstGeom prst="rect">
            <a:avLst/>
          </a:prstGeom>
        </p:spPr>
      </p:pic>
    </p:spTree>
    <p:extLst>
      <p:ext uri="{BB962C8B-B14F-4D97-AF65-F5344CB8AC3E}">
        <p14:creationId xmlns:p14="http://schemas.microsoft.com/office/powerpoint/2010/main" val="1256863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73946B6-1689-AA64-CD38-3F4130FB0319}"/>
              </a:ext>
            </a:extLst>
          </p:cNvPr>
          <p:cNvSpPr txBox="1">
            <a:spLocks/>
          </p:cNvSpPr>
          <p:nvPr/>
        </p:nvSpPr>
        <p:spPr>
          <a:xfrm>
            <a:off x="667575" y="2244437"/>
            <a:ext cx="9594851" cy="2539999"/>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a:solidFill>
                  <a:srgbClr val="002060"/>
                </a:solidFill>
              </a:rPr>
              <a:t>Auditors and audit team leaders </a:t>
            </a:r>
            <a:br>
              <a:rPr lang="en-US" b="1" dirty="0">
                <a:solidFill>
                  <a:srgbClr val="002060"/>
                </a:solidFill>
              </a:rPr>
            </a:br>
            <a:r>
              <a:rPr lang="en-US" b="1" dirty="0">
                <a:solidFill>
                  <a:srgbClr val="002060"/>
                </a:solidFill>
              </a:rPr>
              <a:t>photos in Boardroom </a:t>
            </a:r>
            <a:endParaRPr lang="en-US" sz="6000" b="1" dirty="0">
              <a:solidFill>
                <a:srgbClr val="002060"/>
              </a:solidFill>
            </a:endParaRPr>
          </a:p>
        </p:txBody>
      </p:sp>
      <p:pic>
        <p:nvPicPr>
          <p:cNvPr id="3" name="Picture 2">
            <a:extLst>
              <a:ext uri="{FF2B5EF4-FFF2-40B4-BE49-F238E27FC236}">
                <a16:creationId xmlns:a16="http://schemas.microsoft.com/office/drawing/2014/main" id="{6707C6D7-F2D1-10B0-B939-2B79A7DC280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6377" y="2117609"/>
            <a:ext cx="10028555" cy="1239145"/>
          </a:xfrm>
          <a:prstGeom prst="rect">
            <a:avLst/>
          </a:prstGeom>
          <a:noFill/>
        </p:spPr>
      </p:pic>
      <p:pic>
        <p:nvPicPr>
          <p:cNvPr id="4" name="Picture 3" descr="Logo&#10;&#10;Description automatically generated">
            <a:extLst>
              <a:ext uri="{FF2B5EF4-FFF2-40B4-BE49-F238E27FC236}">
                <a16:creationId xmlns:a16="http://schemas.microsoft.com/office/drawing/2014/main" id="{4033667C-DF96-3ED4-9781-F60FBABC9E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377" y="3004964"/>
            <a:ext cx="1228725" cy="351790"/>
          </a:xfrm>
          <a:prstGeom prst="rect">
            <a:avLst/>
          </a:prstGeom>
        </p:spPr>
      </p:pic>
      <p:pic>
        <p:nvPicPr>
          <p:cNvPr id="6" name="Picture 5" descr="A person holding a camera&#10;&#10;Description automatically generated with medium confidence">
            <a:extLst>
              <a:ext uri="{FF2B5EF4-FFF2-40B4-BE49-F238E27FC236}">
                <a16:creationId xmlns:a16="http://schemas.microsoft.com/office/drawing/2014/main" id="{BD857C38-F5E7-4C61-8B4A-BE397FBE9569}"/>
              </a:ext>
            </a:extLst>
          </p:cNvPr>
          <p:cNvPicPr>
            <a:picLocks noChangeAspect="1"/>
          </p:cNvPicPr>
          <p:nvPr/>
        </p:nvPicPr>
        <p:blipFill>
          <a:blip r:embed="rId4">
            <a:extLst>
              <a:ext uri="{837473B0-CC2E-450A-ABE3-18F120FF3D39}">
                <a1611:picAttrSrcUrl xmlns:a1611="http://schemas.microsoft.com/office/drawing/2016/11/main" xmlns="" r:id="rId5"/>
              </a:ext>
            </a:extLst>
          </a:blip>
          <a:stretch>
            <a:fillRect/>
          </a:stretch>
        </p:blipFill>
        <p:spPr>
          <a:xfrm>
            <a:off x="3592946" y="4848574"/>
            <a:ext cx="3268548" cy="2009426"/>
          </a:xfrm>
          <a:prstGeom prst="rect">
            <a:avLst/>
          </a:prstGeom>
        </p:spPr>
      </p:pic>
    </p:spTree>
    <p:extLst>
      <p:ext uri="{BB962C8B-B14F-4D97-AF65-F5344CB8AC3E}">
        <p14:creationId xmlns:p14="http://schemas.microsoft.com/office/powerpoint/2010/main" val="602726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12464" y="3123209"/>
            <a:ext cx="10911155" cy="1622158"/>
          </a:xfrm>
        </p:spPr>
        <p:txBody>
          <a:bodyPr>
            <a:noAutofit/>
          </a:bodyPr>
          <a:lstStyle/>
          <a:p>
            <a:pPr>
              <a:lnSpc>
                <a:spcPct val="90000"/>
              </a:lnSpc>
            </a:pPr>
            <a:r>
              <a:rPr lang="en-US" sz="4800" dirty="0">
                <a:latin typeface="Calibri" panose="020F0502020204030204" pitchFamily="34" charset="0"/>
                <a:cs typeface="Calibri" panose="020F0502020204030204" pitchFamily="34" charset="0"/>
              </a:rPr>
              <a:t>Richard Bass</a:t>
            </a:r>
            <a:r>
              <a:rPr lang="en-US" sz="4400" dirty="0">
                <a:cs typeface="Calibri" panose="020F0502020204030204" pitchFamily="34" charset="0"/>
              </a:rPr>
              <a:t/>
            </a:r>
            <a:br>
              <a:rPr lang="en-US" sz="4400" dirty="0">
                <a:cs typeface="Calibri" panose="020F0502020204030204" pitchFamily="34" charset="0"/>
              </a:rPr>
            </a:br>
            <a:r>
              <a:rPr lang="en-US" sz="4400" dirty="0">
                <a:cs typeface="Calibri" panose="020F0502020204030204" pitchFamily="34" charset="0"/>
              </a:rPr>
              <a:t/>
            </a:r>
            <a:br>
              <a:rPr lang="en-US" sz="4400" dirty="0">
                <a:cs typeface="Calibri" panose="020F0502020204030204" pitchFamily="34" charset="0"/>
              </a:rPr>
            </a:br>
            <a:r>
              <a:rPr lang="en-US" sz="4400" dirty="0">
                <a:latin typeface="Calibri" panose="020F0502020204030204" pitchFamily="34" charset="0"/>
                <a:cs typeface="Calibri" panose="020F0502020204030204" pitchFamily="34" charset="0"/>
              </a:rPr>
              <a:t>HBR Chairman</a:t>
            </a:r>
            <a:endParaRPr lang="en-US" sz="4400" b="1"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814031"/>
            <a:ext cx="2564092" cy="639370"/>
          </a:xfrm>
          <a:prstGeom prst="rect">
            <a:avLst/>
          </a:prstGeom>
        </p:spPr>
      </p:pic>
      <p:pic>
        <p:nvPicPr>
          <p:cNvPr id="4" name="Picture 3">
            <a:extLst>
              <a:ext uri="{FF2B5EF4-FFF2-40B4-BE49-F238E27FC236}">
                <a16:creationId xmlns:a16="http://schemas.microsoft.com/office/drawing/2014/main" id="{71686E0C-A7A0-0D34-2764-13CCA43CAB83}"/>
              </a:ext>
            </a:extLst>
          </p:cNvPr>
          <p:cNvPicPr>
            <a:picLocks noChangeAspect="1"/>
          </p:cNvPicPr>
          <p:nvPr/>
        </p:nvPicPr>
        <p:blipFill>
          <a:blip r:embed="rId3"/>
          <a:stretch>
            <a:fillRect/>
          </a:stretch>
        </p:blipFill>
        <p:spPr>
          <a:xfrm>
            <a:off x="871671" y="2755820"/>
            <a:ext cx="1140793" cy="2171363"/>
          </a:xfrm>
          <a:prstGeom prst="rect">
            <a:avLst/>
          </a:prstGeom>
        </p:spPr>
      </p:pic>
      <p:sp>
        <p:nvSpPr>
          <p:cNvPr id="5" name="Title 1">
            <a:extLst>
              <a:ext uri="{FF2B5EF4-FFF2-40B4-BE49-F238E27FC236}">
                <a16:creationId xmlns:a16="http://schemas.microsoft.com/office/drawing/2014/main" id="{77BA4772-8F25-BCE1-07CC-E61EB1207AE0}"/>
              </a:ext>
            </a:extLst>
          </p:cNvPr>
          <p:cNvSpPr txBox="1">
            <a:spLocks/>
          </p:cNvSpPr>
          <p:nvPr/>
        </p:nvSpPr>
        <p:spPr>
          <a:xfrm>
            <a:off x="2334677" y="1348210"/>
            <a:ext cx="11938149" cy="999241"/>
          </a:xfrm>
          <a:prstGeom prst="rect">
            <a:avLst/>
          </a:prstGeom>
          <a:effectLst/>
        </p:spPr>
        <p:txBody>
          <a:bodyPr vert="horz" lIns="91440" tIns="45720" rIns="91440" bIns="45720" rtlCol="0" anchor="b">
            <a:noAutofit/>
          </a:bodyPr>
          <a:lstStyle>
            <a:lvl1pPr algn="l" defTabSz="457200" rtl="0" eaLnBrk="1" latinLnBrk="0" hangingPunct="1">
              <a:spcBef>
                <a:spcPct val="0"/>
              </a:spcBef>
              <a:buNone/>
              <a:defRPr sz="36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The Safety Excellence Awards (SEA)</a:t>
            </a:r>
            <a:br>
              <a:rPr lang="en-US" dirty="0"/>
            </a:br>
            <a:r>
              <a:rPr lang="en-US" dirty="0"/>
              <a:t/>
            </a:r>
            <a:br>
              <a:rPr lang="en-US" dirty="0"/>
            </a:br>
            <a:endParaRPr lang="en-US" dirty="0"/>
          </a:p>
        </p:txBody>
      </p:sp>
    </p:spTree>
    <p:extLst>
      <p:ext uri="{BB962C8B-B14F-4D97-AF65-F5344CB8AC3E}">
        <p14:creationId xmlns:p14="http://schemas.microsoft.com/office/powerpoint/2010/main" val="3004161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B5D5F-CAD6-4E08-A61C-7A97CE94AA7E}"/>
              </a:ext>
            </a:extLst>
          </p:cNvPr>
          <p:cNvSpPr>
            <a:spLocks noGrp="1"/>
          </p:cNvSpPr>
          <p:nvPr>
            <p:ph type="title"/>
          </p:nvPr>
        </p:nvSpPr>
        <p:spPr>
          <a:xfrm>
            <a:off x="581193" y="729658"/>
            <a:ext cx="11029616" cy="619457"/>
          </a:xfrm>
        </p:spPr>
        <p:txBody>
          <a:bodyPr/>
          <a:lstStyle/>
          <a:p>
            <a:r>
              <a:rPr lang="en-US" dirty="0"/>
              <a:t>Purpose of SEA</a:t>
            </a:r>
          </a:p>
        </p:txBody>
      </p:sp>
      <p:sp>
        <p:nvSpPr>
          <p:cNvPr id="4" name="Content Placeholder 2">
            <a:extLst>
              <a:ext uri="{FF2B5EF4-FFF2-40B4-BE49-F238E27FC236}">
                <a16:creationId xmlns:a16="http://schemas.microsoft.com/office/drawing/2014/main" id="{15CF60A6-26BD-362A-058C-9B6106348728}"/>
              </a:ext>
            </a:extLst>
          </p:cNvPr>
          <p:cNvSpPr>
            <a:spLocks noGrp="1"/>
          </p:cNvSpPr>
          <p:nvPr>
            <p:ph idx="1"/>
          </p:nvPr>
        </p:nvSpPr>
        <p:spPr>
          <a:xfrm>
            <a:off x="0" y="2059260"/>
            <a:ext cx="11990790" cy="4714850"/>
          </a:xfrm>
        </p:spPr>
        <p:txBody>
          <a:bodyPr>
            <a:normAutofit/>
          </a:bodyPr>
          <a:lstStyle/>
          <a:p>
            <a:pPr marL="0" indent="0">
              <a:buNone/>
            </a:pPr>
            <a:r>
              <a:rPr lang="en-US" altLang="en-US" sz="2000" b="1" dirty="0"/>
              <a:t>Safety Excellence Awards Process Began in the Mid-eighties (1987)</a:t>
            </a:r>
          </a:p>
          <a:p>
            <a:pPr marL="0" indent="0">
              <a:buNone/>
            </a:pPr>
            <a:endParaRPr lang="en-US" altLang="en-US" sz="900" b="1" dirty="0"/>
          </a:p>
          <a:p>
            <a:pPr lvl="1" indent="-455613">
              <a:lnSpc>
                <a:spcPct val="90000"/>
              </a:lnSpc>
              <a:spcBef>
                <a:spcPts val="0"/>
              </a:spcBef>
              <a:buFont typeface="Wingdings" pitchFamily="2" charset="2"/>
              <a:buChar char="§"/>
            </a:pPr>
            <a:r>
              <a:rPr lang="en-US" altLang="en-US" sz="1800" dirty="0">
                <a:solidFill>
                  <a:schemeClr val="tx1"/>
                </a:solidFill>
              </a:rPr>
              <a:t>Established for participants to learn through observing and sharing best practices</a:t>
            </a:r>
          </a:p>
          <a:p>
            <a:pPr lvl="1" indent="-455613">
              <a:lnSpc>
                <a:spcPct val="90000"/>
              </a:lnSpc>
              <a:spcBef>
                <a:spcPts val="0"/>
              </a:spcBef>
              <a:buFont typeface="Wingdings" pitchFamily="2" charset="2"/>
              <a:buChar char="§"/>
            </a:pPr>
            <a:r>
              <a:rPr lang="en-US" altLang="en-US" sz="1800" dirty="0">
                <a:solidFill>
                  <a:schemeClr val="tx1"/>
                </a:solidFill>
              </a:rPr>
              <a:t>The process involves a review of company programs, data, and field activities</a:t>
            </a:r>
          </a:p>
          <a:p>
            <a:pPr lvl="1" indent="-455613">
              <a:lnSpc>
                <a:spcPct val="90000"/>
              </a:lnSpc>
              <a:spcBef>
                <a:spcPts val="0"/>
              </a:spcBef>
              <a:buFont typeface="Wingdings" pitchFamily="2" charset="2"/>
              <a:buChar char="§"/>
            </a:pPr>
            <a:r>
              <a:rPr lang="en-US" altLang="en-US" sz="1800" dirty="0">
                <a:solidFill>
                  <a:schemeClr val="tx1"/>
                </a:solidFill>
              </a:rPr>
              <a:t>Followed by comprehensive site evaluations by teams of volunteers/peers from HBR’s membership</a:t>
            </a:r>
          </a:p>
          <a:p>
            <a:pPr lvl="1" indent="-455613">
              <a:lnSpc>
                <a:spcPct val="90000"/>
              </a:lnSpc>
              <a:spcBef>
                <a:spcPts val="0"/>
              </a:spcBef>
              <a:buFont typeface="Wingdings" pitchFamily="2" charset="2"/>
              <a:buChar char="§"/>
            </a:pPr>
            <a:r>
              <a:rPr lang="en-US" altLang="en-US" sz="1800" dirty="0">
                <a:solidFill>
                  <a:schemeClr val="tx1"/>
                </a:solidFill>
              </a:rPr>
              <a:t>The process concludes with an annual awards ceremony and banquet</a:t>
            </a:r>
          </a:p>
          <a:p>
            <a:pPr lvl="1" indent="-455613">
              <a:lnSpc>
                <a:spcPct val="90000"/>
              </a:lnSpc>
              <a:spcBef>
                <a:spcPts val="0"/>
              </a:spcBef>
              <a:buFont typeface="Wingdings" pitchFamily="2" charset="2"/>
              <a:buChar char="§"/>
            </a:pPr>
            <a:r>
              <a:rPr lang="en-US" altLang="en-US" sz="1800" dirty="0">
                <a:solidFill>
                  <a:schemeClr val="tx1"/>
                </a:solidFill>
              </a:rPr>
              <a:t>Later, a seminar is held where winners share their best practices</a:t>
            </a:r>
          </a:p>
          <a:p>
            <a:pPr lvl="1" indent="-455613">
              <a:lnSpc>
                <a:spcPct val="90000"/>
              </a:lnSpc>
              <a:spcBef>
                <a:spcPts val="0"/>
              </a:spcBef>
              <a:buFont typeface="Wingdings" pitchFamily="2" charset="2"/>
              <a:buChar char="§"/>
            </a:pPr>
            <a:endParaRPr lang="en-US" altLang="en-US" sz="2000" dirty="0">
              <a:solidFill>
                <a:schemeClr val="tx1"/>
              </a:solidFill>
            </a:endParaRPr>
          </a:p>
          <a:p>
            <a:pPr lvl="1" indent="-455613">
              <a:lnSpc>
                <a:spcPct val="90000"/>
              </a:lnSpc>
              <a:spcBef>
                <a:spcPts val="0"/>
              </a:spcBef>
              <a:buFont typeface="Wingdings" pitchFamily="2" charset="2"/>
              <a:buChar char="§"/>
            </a:pPr>
            <a:endParaRPr lang="en-US" altLang="en-US" sz="2000" dirty="0">
              <a:solidFill>
                <a:schemeClr val="tx1"/>
              </a:solidFill>
            </a:endParaRPr>
          </a:p>
          <a:p>
            <a:pPr marL="173037" lvl="1" indent="0">
              <a:lnSpc>
                <a:spcPct val="90000"/>
              </a:lnSpc>
              <a:spcBef>
                <a:spcPts val="0"/>
              </a:spcBef>
              <a:buNone/>
            </a:pPr>
            <a:r>
              <a:rPr lang="en-US" altLang="en-US" sz="2000" dirty="0">
                <a:solidFill>
                  <a:schemeClr val="tx1"/>
                </a:solidFill>
              </a:rPr>
              <a:t>Resulting in Houston and surrounding area companies leading the nation in HSE performance!</a:t>
            </a:r>
            <a:r>
              <a:rPr lang="en-US" altLang="en-US" sz="2000" dirty="0">
                <a:solidFill>
                  <a:srgbClr val="C00000"/>
                </a:solidFill>
              </a:rPr>
              <a:t> </a:t>
            </a:r>
          </a:p>
          <a:p>
            <a:pPr lvl="1" indent="-455613">
              <a:lnSpc>
                <a:spcPct val="90000"/>
              </a:lnSpc>
              <a:spcBef>
                <a:spcPts val="0"/>
              </a:spcBef>
              <a:spcAft>
                <a:spcPts val="0"/>
              </a:spcAft>
              <a:buFont typeface="Wingdings" pitchFamily="2" charset="2"/>
              <a:buChar char="§"/>
            </a:pPr>
            <a:endParaRPr lang="en-US" altLang="en-US" sz="2000" dirty="0">
              <a:solidFill>
                <a:srgbClr val="C00000"/>
              </a:solidFill>
            </a:endParaRPr>
          </a:p>
          <a:p>
            <a:pPr lvl="1" indent="-455613">
              <a:spcBef>
                <a:spcPts val="0"/>
              </a:spcBef>
              <a:spcAft>
                <a:spcPts val="0"/>
              </a:spcAft>
              <a:buFont typeface="Wingdings" pitchFamily="2" charset="2"/>
              <a:buChar char="§"/>
            </a:pPr>
            <a:endParaRPr lang="en-US" altLang="en-US" sz="2000" dirty="0"/>
          </a:p>
          <a:p>
            <a:pPr lvl="1" indent="-455613">
              <a:spcBef>
                <a:spcPts val="0"/>
              </a:spcBef>
              <a:spcAft>
                <a:spcPts val="0"/>
              </a:spcAft>
              <a:buFont typeface="Wingdings" pitchFamily="2" charset="2"/>
              <a:buChar char="§"/>
            </a:pPr>
            <a:endParaRPr lang="en-US" altLang="en-US" sz="2000" dirty="0"/>
          </a:p>
          <a:p>
            <a:pPr lvl="1" indent="-455613">
              <a:spcBef>
                <a:spcPts val="0"/>
              </a:spcBef>
              <a:spcAft>
                <a:spcPts val="0"/>
              </a:spcAft>
              <a:buFont typeface="Wingdings" pitchFamily="2" charset="2"/>
              <a:buChar char="§"/>
            </a:pPr>
            <a:endParaRPr lang="en-US" altLang="en-US" sz="2000" dirty="0"/>
          </a:p>
          <a:p>
            <a:pPr marL="174387" lvl="1" indent="0">
              <a:buNone/>
            </a:pPr>
            <a:endParaRPr lang="en-US" altLang="en-US" sz="1500" b="1" dirty="0"/>
          </a:p>
        </p:txBody>
      </p:sp>
    </p:spTree>
    <p:extLst>
      <p:ext uri="{BB962C8B-B14F-4D97-AF65-F5344CB8AC3E}">
        <p14:creationId xmlns:p14="http://schemas.microsoft.com/office/powerpoint/2010/main" val="240947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B5D5F-CAD6-4E08-A61C-7A97CE94AA7E}"/>
              </a:ext>
            </a:extLst>
          </p:cNvPr>
          <p:cNvSpPr>
            <a:spLocks noGrp="1"/>
          </p:cNvSpPr>
          <p:nvPr>
            <p:ph type="title"/>
          </p:nvPr>
        </p:nvSpPr>
        <p:spPr>
          <a:xfrm>
            <a:off x="581193" y="729658"/>
            <a:ext cx="11029616" cy="619457"/>
          </a:xfrm>
        </p:spPr>
        <p:txBody>
          <a:bodyPr/>
          <a:lstStyle/>
          <a:p>
            <a:r>
              <a:rPr lang="en-US" dirty="0"/>
              <a:t>Purpose of SEA</a:t>
            </a:r>
          </a:p>
        </p:txBody>
      </p:sp>
      <p:pic>
        <p:nvPicPr>
          <p:cNvPr id="3" name="Picture 2"/>
          <p:cNvPicPr>
            <a:picLocks noChangeAspect="1"/>
          </p:cNvPicPr>
          <p:nvPr/>
        </p:nvPicPr>
        <p:blipFill>
          <a:blip r:embed="rId2"/>
          <a:stretch>
            <a:fillRect/>
          </a:stretch>
        </p:blipFill>
        <p:spPr>
          <a:xfrm>
            <a:off x="1578103" y="2256806"/>
            <a:ext cx="8610926" cy="3809949"/>
          </a:xfrm>
          <a:prstGeom prst="rect">
            <a:avLst/>
          </a:prstGeom>
        </p:spPr>
      </p:pic>
    </p:spTree>
    <p:extLst>
      <p:ext uri="{BB962C8B-B14F-4D97-AF65-F5344CB8AC3E}">
        <p14:creationId xmlns:p14="http://schemas.microsoft.com/office/powerpoint/2010/main" val="3796661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B5D5F-CAD6-4E08-A61C-7A97CE94AA7E}"/>
              </a:ext>
            </a:extLst>
          </p:cNvPr>
          <p:cNvSpPr>
            <a:spLocks noGrp="1"/>
          </p:cNvSpPr>
          <p:nvPr>
            <p:ph type="title"/>
          </p:nvPr>
        </p:nvSpPr>
        <p:spPr>
          <a:xfrm>
            <a:off x="581193" y="729658"/>
            <a:ext cx="11029616" cy="619457"/>
          </a:xfrm>
        </p:spPr>
        <p:txBody>
          <a:bodyPr/>
          <a:lstStyle/>
          <a:p>
            <a:r>
              <a:rPr lang="en-US" dirty="0"/>
              <a:t>Purpose of SEA</a:t>
            </a:r>
          </a:p>
        </p:txBody>
      </p:sp>
      <p:sp>
        <p:nvSpPr>
          <p:cNvPr id="4" name="Content Placeholder 2">
            <a:extLst>
              <a:ext uri="{FF2B5EF4-FFF2-40B4-BE49-F238E27FC236}">
                <a16:creationId xmlns:a16="http://schemas.microsoft.com/office/drawing/2014/main" id="{15CF60A6-26BD-362A-058C-9B6106348728}"/>
              </a:ext>
            </a:extLst>
          </p:cNvPr>
          <p:cNvSpPr>
            <a:spLocks noGrp="1"/>
          </p:cNvSpPr>
          <p:nvPr>
            <p:ph idx="1"/>
          </p:nvPr>
        </p:nvSpPr>
        <p:spPr>
          <a:xfrm>
            <a:off x="332638" y="2143150"/>
            <a:ext cx="11029615" cy="4714850"/>
          </a:xfrm>
        </p:spPr>
        <p:txBody>
          <a:bodyPr>
            <a:normAutofit/>
          </a:bodyPr>
          <a:lstStyle/>
          <a:p>
            <a:pPr marL="0" indent="0">
              <a:buNone/>
            </a:pPr>
            <a:r>
              <a:rPr lang="en-US" altLang="en-US" sz="2000" b="1" dirty="0"/>
              <a:t>One of our most impactful Processes</a:t>
            </a:r>
          </a:p>
          <a:p>
            <a:pPr marL="0" indent="0">
              <a:buNone/>
            </a:pPr>
            <a:endParaRPr lang="en-US" altLang="en-US" sz="900" b="1" dirty="0"/>
          </a:p>
          <a:p>
            <a:pPr lvl="1" indent="-455613">
              <a:spcBef>
                <a:spcPts val="0"/>
              </a:spcBef>
              <a:spcAft>
                <a:spcPts val="0"/>
              </a:spcAft>
              <a:buFont typeface="Wingdings" pitchFamily="2" charset="2"/>
              <a:buChar char="§"/>
            </a:pPr>
            <a:r>
              <a:rPr lang="en-US" altLang="en-US" sz="2000" dirty="0">
                <a:solidFill>
                  <a:srgbClr val="C00000"/>
                </a:solidFill>
              </a:rPr>
              <a:t>Identifies</a:t>
            </a:r>
            <a:r>
              <a:rPr lang="en-US" altLang="en-US" sz="2000" dirty="0"/>
              <a:t> the best of the best so asset owners know who they want to hire</a:t>
            </a:r>
          </a:p>
          <a:p>
            <a:pPr lvl="1" indent="-455613">
              <a:spcBef>
                <a:spcPts val="0"/>
              </a:spcBef>
              <a:spcAft>
                <a:spcPts val="0"/>
              </a:spcAft>
              <a:buFont typeface="Wingdings" pitchFamily="2" charset="2"/>
              <a:buChar char="§"/>
            </a:pPr>
            <a:endParaRPr lang="en-US" altLang="en-US" sz="2000" dirty="0"/>
          </a:p>
          <a:p>
            <a:pPr lvl="1" indent="-455613">
              <a:spcBef>
                <a:spcPts val="0"/>
              </a:spcBef>
              <a:spcAft>
                <a:spcPts val="0"/>
              </a:spcAft>
              <a:buFont typeface="Wingdings" pitchFamily="2" charset="2"/>
              <a:buChar char="§"/>
            </a:pPr>
            <a:r>
              <a:rPr lang="en-US" altLang="en-US" sz="2000" dirty="0">
                <a:solidFill>
                  <a:srgbClr val="C00000"/>
                </a:solidFill>
              </a:rPr>
              <a:t>Recognizes</a:t>
            </a:r>
            <a:r>
              <a:rPr lang="en-US" altLang="en-US" sz="2000" dirty="0"/>
              <a:t> contract company’s outstanding SH&amp;E performance </a:t>
            </a:r>
          </a:p>
          <a:p>
            <a:pPr lvl="1" indent="-455613">
              <a:spcBef>
                <a:spcPts val="0"/>
              </a:spcBef>
              <a:spcAft>
                <a:spcPts val="0"/>
              </a:spcAft>
              <a:buFont typeface="Wingdings" pitchFamily="2" charset="2"/>
              <a:buChar char="§"/>
            </a:pPr>
            <a:endParaRPr lang="en-US" altLang="en-US" sz="2000" dirty="0"/>
          </a:p>
          <a:p>
            <a:pPr lvl="1" indent="-455613">
              <a:spcBef>
                <a:spcPts val="0"/>
              </a:spcBef>
              <a:spcAft>
                <a:spcPts val="0"/>
              </a:spcAft>
              <a:buFont typeface="Wingdings" pitchFamily="2" charset="2"/>
              <a:buChar char="§"/>
            </a:pPr>
            <a:r>
              <a:rPr lang="en-US" altLang="en-US" sz="2000" dirty="0">
                <a:solidFill>
                  <a:srgbClr val="C00000"/>
                </a:solidFill>
              </a:rPr>
              <a:t>Highlights</a:t>
            </a:r>
            <a:r>
              <a:rPr lang="en-US" altLang="en-US" sz="2000" dirty="0"/>
              <a:t> the company’s exceptional Safety Management Systems</a:t>
            </a:r>
          </a:p>
          <a:p>
            <a:pPr lvl="1" indent="-455613">
              <a:spcBef>
                <a:spcPts val="0"/>
              </a:spcBef>
              <a:spcAft>
                <a:spcPts val="0"/>
              </a:spcAft>
              <a:buFont typeface="Wingdings" pitchFamily="2" charset="2"/>
              <a:buChar char="§"/>
            </a:pPr>
            <a:endParaRPr lang="en-US" altLang="en-US" sz="2000" dirty="0"/>
          </a:p>
          <a:p>
            <a:pPr lvl="1" indent="-455613">
              <a:spcBef>
                <a:spcPts val="0"/>
              </a:spcBef>
              <a:spcAft>
                <a:spcPts val="0"/>
              </a:spcAft>
              <a:buFont typeface="Wingdings" pitchFamily="2" charset="2"/>
              <a:buChar char="§"/>
            </a:pPr>
            <a:r>
              <a:rPr lang="en-US" altLang="en-US" sz="2000" dirty="0">
                <a:solidFill>
                  <a:srgbClr val="C00000"/>
                </a:solidFill>
              </a:rPr>
              <a:t>Provides</a:t>
            </a:r>
            <a:r>
              <a:rPr lang="en-US" altLang="en-US" sz="2000" dirty="0"/>
              <a:t> peer learning opportunities</a:t>
            </a:r>
          </a:p>
          <a:p>
            <a:pPr lvl="1" indent="-455613">
              <a:spcBef>
                <a:spcPts val="0"/>
              </a:spcBef>
              <a:spcAft>
                <a:spcPts val="0"/>
              </a:spcAft>
              <a:buFont typeface="Wingdings" pitchFamily="2" charset="2"/>
              <a:buChar char="§"/>
            </a:pPr>
            <a:endParaRPr lang="en-US" altLang="en-US" sz="2000" dirty="0"/>
          </a:p>
          <a:p>
            <a:pPr lvl="1" indent="-455613">
              <a:spcBef>
                <a:spcPts val="0"/>
              </a:spcBef>
              <a:spcAft>
                <a:spcPts val="0"/>
              </a:spcAft>
              <a:buFont typeface="Wingdings" pitchFamily="2" charset="2"/>
              <a:buChar char="§"/>
            </a:pPr>
            <a:r>
              <a:rPr lang="en-US" altLang="en-US" sz="2000" dirty="0">
                <a:solidFill>
                  <a:srgbClr val="C00000"/>
                </a:solidFill>
              </a:rPr>
              <a:t>Fosters</a:t>
            </a:r>
            <a:r>
              <a:rPr lang="en-US" altLang="en-US" sz="2000" dirty="0"/>
              <a:t> best practice sharing across the industry</a:t>
            </a:r>
          </a:p>
          <a:p>
            <a:pPr lvl="1" indent="-455613">
              <a:spcBef>
                <a:spcPts val="0"/>
              </a:spcBef>
              <a:spcAft>
                <a:spcPts val="0"/>
              </a:spcAft>
              <a:buFont typeface="Wingdings" pitchFamily="2" charset="2"/>
              <a:buChar char="§"/>
            </a:pPr>
            <a:endParaRPr lang="en-US" altLang="en-US" sz="2000" dirty="0"/>
          </a:p>
          <a:p>
            <a:pPr lvl="1" indent="-455613">
              <a:spcBef>
                <a:spcPts val="0"/>
              </a:spcBef>
              <a:spcAft>
                <a:spcPts val="0"/>
              </a:spcAft>
              <a:buFont typeface="Wingdings" pitchFamily="2" charset="2"/>
              <a:buChar char="§"/>
            </a:pPr>
            <a:r>
              <a:rPr lang="en-US" altLang="en-US" sz="2000" dirty="0">
                <a:solidFill>
                  <a:srgbClr val="C00000"/>
                </a:solidFill>
              </a:rPr>
              <a:t>Encourages</a:t>
            </a:r>
            <a:r>
              <a:rPr lang="en-US" altLang="en-US" sz="2000" dirty="0"/>
              <a:t> leadership engagement</a:t>
            </a:r>
          </a:p>
          <a:p>
            <a:pPr lvl="1" indent="-455613">
              <a:spcBef>
                <a:spcPts val="0"/>
              </a:spcBef>
              <a:spcAft>
                <a:spcPts val="0"/>
              </a:spcAft>
              <a:buFont typeface="Wingdings" pitchFamily="2" charset="2"/>
              <a:buChar char="§"/>
            </a:pPr>
            <a:endParaRPr lang="en-US" altLang="en-US" sz="2000" dirty="0"/>
          </a:p>
          <a:p>
            <a:pPr marL="174387" lvl="1" indent="0">
              <a:buNone/>
            </a:pPr>
            <a:endParaRPr lang="en-US" altLang="en-US" sz="1500" b="1" dirty="0"/>
          </a:p>
        </p:txBody>
      </p:sp>
    </p:spTree>
    <p:extLst>
      <p:ext uri="{BB962C8B-B14F-4D97-AF65-F5344CB8AC3E}">
        <p14:creationId xmlns:p14="http://schemas.microsoft.com/office/powerpoint/2010/main" val="1166304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EFFC242-2159-4822-BCC4-60CE683FE3A0}"/>
              </a:ext>
            </a:extLst>
          </p:cNvPr>
          <p:cNvSpPr txBox="1">
            <a:spLocks noGrp="1"/>
          </p:cNvSpPr>
          <p:nvPr>
            <p:ph type="ctrTitle"/>
          </p:nvPr>
        </p:nvSpPr>
        <p:spPr>
          <a:xfrm>
            <a:off x="1599904" y="1831202"/>
            <a:ext cx="9557453" cy="1784645"/>
          </a:xfrm>
          <a:prstGeom prst="rect">
            <a:avLst/>
          </a:prstGeom>
        </p:spPr>
        <p:txBody>
          <a:bodyPr vert="horz" lIns="91440" tIns="45720" rIns="91440" bIns="45720" rtlCol="0" anchor="t">
            <a:normAutofit fontScale="90000"/>
          </a:bodyPr>
          <a:lstStyle>
            <a:lvl1pPr marL="306000" indent="-306000" algn="l" defTabSz="457200" rtl="0" eaLnBrk="1" latinLnBrk="0" hangingPunct="1">
              <a:spcBef>
                <a:spcPct val="20000"/>
              </a:spcBef>
              <a:spcAft>
                <a:spcPts val="600"/>
              </a:spcAft>
              <a:buClr>
                <a:schemeClr val="accent2"/>
              </a:buClr>
              <a:buSzPct val="92000"/>
              <a:buFont typeface="Wingdings 2" pitchFamily="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itchFamily="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itchFamily="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itchFamily="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itchFamily="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en-US" altLang="en-US" sz="3600" b="1" dirty="0">
                <a:solidFill>
                  <a:schemeClr val="bg1"/>
                </a:solidFill>
              </a:rPr>
              <a:t>Welcome</a:t>
            </a:r>
          </a:p>
          <a:p>
            <a:pPr marL="0" indent="0" algn="ctr">
              <a:buNone/>
            </a:pPr>
            <a:r>
              <a:rPr lang="en-US" altLang="en-US" sz="3600" b="1" dirty="0">
                <a:solidFill>
                  <a:schemeClr val="bg1"/>
                </a:solidFill>
              </a:rPr>
              <a:t>The Safety Excellence Awards (SEA) </a:t>
            </a:r>
            <a:r>
              <a:rPr lang="en-US" sz="3600" b="1" dirty="0">
                <a:solidFill>
                  <a:schemeClr val="bg1"/>
                </a:solidFill>
              </a:rPr>
              <a:t>Orientation Workshop</a:t>
            </a:r>
            <a:endParaRPr lang="en-US" altLang="en-US" sz="3600" b="1" dirty="0">
              <a:solidFill>
                <a:schemeClr val="bg1"/>
              </a:solidFill>
            </a:endParaRPr>
          </a:p>
          <a:p>
            <a:pPr marL="0" indent="0">
              <a:buNone/>
            </a:pPr>
            <a:endParaRPr lang="en-US" altLang="en-US" sz="3600" dirty="0">
              <a:solidFill>
                <a:schemeClr val="bg1"/>
              </a:solidFill>
            </a:endParaRPr>
          </a:p>
        </p:txBody>
      </p:sp>
      <p:sp>
        <p:nvSpPr>
          <p:cNvPr id="7" name="Rectangle 6"/>
          <p:cNvSpPr/>
          <p:nvPr/>
        </p:nvSpPr>
        <p:spPr>
          <a:xfrm>
            <a:off x="0" y="5902325"/>
            <a:ext cx="12192000" cy="955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dirty="0"/>
              <a:t> </a:t>
            </a:r>
            <a:r>
              <a:rPr lang="en-US" sz="2400" dirty="0">
                <a:solidFill>
                  <a:schemeClr val="bg1"/>
                </a:solidFill>
              </a:rPr>
              <a:t>Innovation through Collaboration</a:t>
            </a:r>
          </a:p>
          <a:p>
            <a:pPr algn="ctr"/>
            <a:endParaRPr lang="en-US" sz="800" dirty="0">
              <a:solidFill>
                <a:schemeClr val="bg1"/>
              </a:solidFill>
            </a:endParaRPr>
          </a:p>
          <a:p>
            <a:pPr algn="ctr"/>
            <a:r>
              <a:rPr lang="en-US" dirty="0">
                <a:solidFill>
                  <a:schemeClr val="bg1"/>
                </a:solidFill>
              </a:rPr>
              <a:t>Working together on initiatives that improve our industry.</a:t>
            </a:r>
            <a:endParaRPr lang="en-US" dirty="0"/>
          </a:p>
        </p:txBody>
      </p:sp>
      <p:sp>
        <p:nvSpPr>
          <p:cNvPr id="9" name="Content Placeholder 2">
            <a:extLst>
              <a:ext uri="{FF2B5EF4-FFF2-40B4-BE49-F238E27FC236}">
                <a16:creationId xmlns:a16="http://schemas.microsoft.com/office/drawing/2014/main" id="{4AAB6F8D-5B88-4F43-94EA-2C52D91D830C}"/>
              </a:ext>
            </a:extLst>
          </p:cNvPr>
          <p:cNvSpPr txBox="1">
            <a:spLocks/>
          </p:cNvSpPr>
          <p:nvPr/>
        </p:nvSpPr>
        <p:spPr>
          <a:xfrm>
            <a:off x="9668920" y="186770"/>
            <a:ext cx="2523080" cy="539931"/>
          </a:xfrm>
          <a:prstGeom prst="rect">
            <a:avLst/>
          </a:prstGeom>
        </p:spPr>
        <p:txBody>
          <a:bodyPr vert="horz" lIns="91440" tIns="45720" rIns="91440" bIns="45720" rtlCol="0" anchor="t">
            <a:normAutofit fontScale="47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itchFamily="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itchFamily="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itchFamily="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itchFamily="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itchFamily="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lnSpc>
                <a:spcPct val="150000"/>
              </a:lnSpc>
              <a:buNone/>
            </a:pPr>
            <a:r>
              <a:rPr lang="en-US" altLang="en-US" sz="3600" b="1" dirty="0">
                <a:solidFill>
                  <a:schemeClr val="bg1"/>
                </a:solidFill>
              </a:rPr>
              <a:t>January 19,  2023</a:t>
            </a:r>
            <a:endParaRPr lang="en-US" altLang="en-US" sz="3600" dirty="0">
              <a:solidFill>
                <a:schemeClr val="bg1"/>
              </a:solidFill>
            </a:endParaRPr>
          </a:p>
          <a:p>
            <a:pPr algn="ctr"/>
            <a:endParaRPr lang="en-US" sz="3600" dirty="0">
              <a:solidFill>
                <a:schemeClr val="bg1"/>
              </a:solidFill>
            </a:endParaRPr>
          </a:p>
        </p:txBody>
      </p:sp>
      <p:pic>
        <p:nvPicPr>
          <p:cNvPr id="2" name="Picture 1">
            <a:extLst>
              <a:ext uri="{FF2B5EF4-FFF2-40B4-BE49-F238E27FC236}">
                <a16:creationId xmlns:a16="http://schemas.microsoft.com/office/drawing/2014/main" id="{748F950D-4FBA-193D-BF38-904EECD44707}"/>
              </a:ext>
            </a:extLst>
          </p:cNvPr>
          <p:cNvPicPr>
            <a:picLocks noChangeAspect="1"/>
          </p:cNvPicPr>
          <p:nvPr/>
        </p:nvPicPr>
        <p:blipFill>
          <a:blip r:embed="rId2"/>
          <a:stretch>
            <a:fillRect/>
          </a:stretch>
        </p:blipFill>
        <p:spPr>
          <a:xfrm>
            <a:off x="-1" y="3241720"/>
            <a:ext cx="3481431" cy="266060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B5D5F-CAD6-4E08-A61C-7A97CE94AA7E}"/>
              </a:ext>
            </a:extLst>
          </p:cNvPr>
          <p:cNvSpPr>
            <a:spLocks noGrp="1"/>
          </p:cNvSpPr>
          <p:nvPr>
            <p:ph type="title"/>
          </p:nvPr>
        </p:nvSpPr>
        <p:spPr>
          <a:xfrm>
            <a:off x="581193" y="729658"/>
            <a:ext cx="11029616" cy="619457"/>
          </a:xfrm>
        </p:spPr>
        <p:txBody>
          <a:bodyPr/>
          <a:lstStyle/>
          <a:p>
            <a:r>
              <a:rPr lang="en-US" dirty="0"/>
              <a:t>Purpose of SEA</a:t>
            </a:r>
          </a:p>
        </p:txBody>
      </p:sp>
      <p:sp>
        <p:nvSpPr>
          <p:cNvPr id="3" name="TextBox 2">
            <a:extLst>
              <a:ext uri="{FF2B5EF4-FFF2-40B4-BE49-F238E27FC236}">
                <a16:creationId xmlns:a16="http://schemas.microsoft.com/office/drawing/2014/main" id="{5426ACE2-233C-4339-9788-CF323F624032}"/>
              </a:ext>
            </a:extLst>
          </p:cNvPr>
          <p:cNvSpPr txBox="1"/>
          <p:nvPr/>
        </p:nvSpPr>
        <p:spPr>
          <a:xfrm>
            <a:off x="176980" y="2678613"/>
            <a:ext cx="11547987" cy="2283702"/>
          </a:xfrm>
          <a:prstGeom prst="rect">
            <a:avLst/>
          </a:prstGeom>
          <a:noFill/>
        </p:spPr>
        <p:txBody>
          <a:bodyPr wrap="square">
            <a:spAutoFit/>
          </a:bodyPr>
          <a:lstStyle/>
          <a:p>
            <a:pPr marL="306000" lvl="0" indent="-306000">
              <a:spcBef>
                <a:spcPct val="20000"/>
              </a:spcBef>
              <a:spcAft>
                <a:spcPts val="600"/>
              </a:spcAft>
              <a:buClr>
                <a:srgbClr val="CB1F25"/>
              </a:buClr>
              <a:buSzPct val="92000"/>
              <a:buFont typeface="Wingdings 2" pitchFamily="2" charset="2"/>
              <a:buChar char=""/>
              <a:defRPr/>
            </a:pPr>
            <a:r>
              <a:rPr lang="en-US" dirty="0">
                <a:solidFill>
                  <a:srgbClr val="000000"/>
                </a:solidFill>
                <a:cs typeface="Calibri" panose="020F0502020204030204" pitchFamily="34" charset="0"/>
              </a:rPr>
              <a:t>To </a:t>
            </a:r>
            <a:r>
              <a:rPr lang="en-US" dirty="0">
                <a:solidFill>
                  <a:srgbClr val="C00000"/>
                </a:solidFill>
                <a:cs typeface="Calibri" panose="020F0502020204030204" pitchFamily="34" charset="0"/>
              </a:rPr>
              <a:t>RECOGNIZE</a:t>
            </a:r>
            <a:r>
              <a:rPr lang="en-US" dirty="0">
                <a:solidFill>
                  <a:srgbClr val="000000"/>
                </a:solidFill>
                <a:cs typeface="Calibri" panose="020F0502020204030204" pitchFamily="34" charset="0"/>
              </a:rPr>
              <a:t> contract companies for outstanding Safety, Health, and Environmental (SHE) Performance, and world-class SHE management systems for the protection of people assets and the environment.</a:t>
            </a:r>
          </a:p>
          <a:p>
            <a:pPr lvl="0">
              <a:spcBef>
                <a:spcPct val="20000"/>
              </a:spcBef>
              <a:spcAft>
                <a:spcPts val="600"/>
              </a:spcAft>
              <a:buClr>
                <a:srgbClr val="CB1F25"/>
              </a:buClr>
              <a:buSzPct val="92000"/>
              <a:defRPr/>
            </a:pPr>
            <a:endParaRPr lang="en-US" dirty="0">
              <a:solidFill>
                <a:srgbClr val="000000"/>
              </a:solidFill>
              <a:cs typeface="Calibri" panose="020F0502020204030204" pitchFamily="34" charset="0"/>
            </a:endParaRPr>
          </a:p>
          <a:p>
            <a:pPr marL="306000" lvl="0" indent="-306000">
              <a:spcBef>
                <a:spcPct val="20000"/>
              </a:spcBef>
              <a:spcAft>
                <a:spcPts val="600"/>
              </a:spcAft>
              <a:buClr>
                <a:srgbClr val="CB1F25"/>
              </a:buClr>
              <a:buSzPct val="92000"/>
              <a:buFont typeface="Wingdings 2" pitchFamily="2" charset="2"/>
              <a:buChar char=""/>
              <a:defRPr/>
            </a:pPr>
            <a:r>
              <a:rPr lang="en-US" dirty="0">
                <a:solidFill>
                  <a:srgbClr val="C00000"/>
                </a:solidFill>
                <a:cs typeface="Calibri" panose="020F0502020204030204" pitchFamily="34" charset="0"/>
              </a:rPr>
              <a:t>PROMOTE</a:t>
            </a:r>
            <a:r>
              <a:rPr lang="en-US" dirty="0">
                <a:solidFill>
                  <a:srgbClr val="000000"/>
                </a:solidFill>
                <a:cs typeface="Calibri" panose="020F0502020204030204" pitchFamily="34" charset="0"/>
              </a:rPr>
              <a:t> sharing of best practices.</a:t>
            </a:r>
          </a:p>
          <a:p>
            <a:pPr lvl="0">
              <a:spcBef>
                <a:spcPct val="20000"/>
              </a:spcBef>
              <a:spcAft>
                <a:spcPts val="600"/>
              </a:spcAft>
              <a:buClr>
                <a:srgbClr val="CB1F25"/>
              </a:buClr>
              <a:buSzPct val="92000"/>
              <a:defRPr/>
            </a:pPr>
            <a:endParaRPr lang="en-US" dirty="0">
              <a:solidFill>
                <a:srgbClr val="000000"/>
              </a:solidFill>
              <a:cs typeface="Calibri" panose="020F0502020204030204" pitchFamily="34" charset="0"/>
            </a:endParaRPr>
          </a:p>
          <a:p>
            <a:pPr marL="306000" lvl="0" indent="-306000">
              <a:spcBef>
                <a:spcPct val="20000"/>
              </a:spcBef>
              <a:spcAft>
                <a:spcPts val="600"/>
              </a:spcAft>
              <a:buClr>
                <a:srgbClr val="CB1F25"/>
              </a:buClr>
              <a:buSzPct val="92000"/>
              <a:buFont typeface="Wingdings 2" pitchFamily="2" charset="2"/>
              <a:buChar char=""/>
              <a:defRPr/>
            </a:pPr>
            <a:r>
              <a:rPr lang="en-US" dirty="0">
                <a:solidFill>
                  <a:srgbClr val="C00000"/>
                </a:solidFill>
                <a:cs typeface="Calibri" panose="020F0502020204030204" pitchFamily="34" charset="0"/>
              </a:rPr>
              <a:t>INSPIRE</a:t>
            </a:r>
            <a:r>
              <a:rPr lang="en-US" dirty="0">
                <a:solidFill>
                  <a:srgbClr val="000000"/>
                </a:solidFill>
                <a:cs typeface="Calibri" panose="020F0502020204030204" pitchFamily="34" charset="0"/>
              </a:rPr>
              <a:t> </a:t>
            </a:r>
            <a:r>
              <a:rPr lang="en-US" b="1" dirty="0">
                <a:solidFill>
                  <a:srgbClr val="002060"/>
                </a:solidFill>
                <a:cs typeface="Calibri" panose="020F0502020204030204" pitchFamily="34" charset="0"/>
              </a:rPr>
              <a:t>INNOVATION THROUGH COLLABORATION!</a:t>
            </a:r>
            <a:endParaRPr kumimoji="0" lang="en-US" sz="1800" b="0" i="0" u="none" strike="noStrike" kern="1200" cap="none" spc="0" normalizeH="0" baseline="0" noProof="0" dirty="0">
              <a:ln>
                <a:noFill/>
              </a:ln>
              <a:solidFill>
                <a:srgbClr val="000000"/>
              </a:solidFill>
              <a:effectLst/>
              <a:uLnTx/>
              <a:uFillTx/>
              <a:cs typeface="Calibri" panose="020F0502020204030204" pitchFamily="34" charset="0"/>
            </a:endParaRPr>
          </a:p>
        </p:txBody>
      </p:sp>
    </p:spTree>
    <p:extLst>
      <p:ext uri="{BB962C8B-B14F-4D97-AF65-F5344CB8AC3E}">
        <p14:creationId xmlns:p14="http://schemas.microsoft.com/office/powerpoint/2010/main" val="1553749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81385" y="3128509"/>
            <a:ext cx="7429803" cy="2682409"/>
            <a:chOff x="2971800" y="2362201"/>
            <a:chExt cx="7429803" cy="2353349"/>
          </a:xfrm>
        </p:grpSpPr>
        <p:sp>
          <p:nvSpPr>
            <p:cNvPr id="3" name="Rounded Rectangle 2"/>
            <p:cNvSpPr/>
            <p:nvPr/>
          </p:nvSpPr>
          <p:spPr>
            <a:xfrm>
              <a:off x="2971800" y="2362201"/>
              <a:ext cx="7306740" cy="672303"/>
            </a:xfrm>
            <a:prstGeom prst="roundRect">
              <a:avLst>
                <a:gd name="adj" fmla="val 10000"/>
              </a:avLst>
            </a:prstGeom>
          </p:spPr>
          <p:style>
            <a:lnRef idx="0">
              <a:schemeClr val="lt1">
                <a:alpha val="0"/>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p:style>
        </p:sp>
        <p:sp>
          <p:nvSpPr>
            <p:cNvPr id="4" name="Rectangle 3" descr="Checkmark"/>
            <p:cNvSpPr/>
            <p:nvPr/>
          </p:nvSpPr>
          <p:spPr>
            <a:xfrm>
              <a:off x="3175171" y="2513756"/>
              <a:ext cx="369766" cy="369766"/>
            </a:xfrm>
            <a:prstGeom prst="rect">
              <a:avLst/>
            </a:prstGeom>
            <a: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a:blipFill>
            <a:ln>
              <a:noFill/>
            </a:ln>
          </p:spPr>
          <p:style>
            <a:lnRef idx="0">
              <a:scrgbClr r="0" g="0" b="0"/>
            </a:lnRef>
            <a:fillRef idx="3">
              <a:scrgbClr r="0" g="0" b="0"/>
            </a:fillRef>
            <a:effectRef idx="2">
              <a:schemeClr val="bg1">
                <a:hueOff val="0"/>
                <a:satOff val="0"/>
                <a:lumOff val="0"/>
                <a:alphaOff val="0"/>
              </a:schemeClr>
            </a:effectRef>
            <a:fontRef idx="minor">
              <a:schemeClr val="dk1">
                <a:hueOff val="0"/>
                <a:satOff val="0"/>
                <a:lumOff val="0"/>
                <a:alphaOff val="0"/>
              </a:schemeClr>
            </a:fontRef>
          </p:style>
        </p:sp>
        <p:sp>
          <p:nvSpPr>
            <p:cNvPr id="5" name="Freeform 4"/>
            <p:cNvSpPr/>
            <p:nvPr/>
          </p:nvSpPr>
          <p:spPr>
            <a:xfrm>
              <a:off x="3871374" y="2369027"/>
              <a:ext cx="6530229" cy="672303"/>
            </a:xfrm>
            <a:custGeom>
              <a:avLst/>
              <a:gdLst>
                <a:gd name="connsiteX0" fmla="*/ 0 w 6530229"/>
                <a:gd name="connsiteY0" fmla="*/ 0 h 672303"/>
                <a:gd name="connsiteX1" fmla="*/ 6530229 w 6530229"/>
                <a:gd name="connsiteY1" fmla="*/ 0 h 672303"/>
                <a:gd name="connsiteX2" fmla="*/ 6530229 w 6530229"/>
                <a:gd name="connsiteY2" fmla="*/ 672303 h 672303"/>
                <a:gd name="connsiteX3" fmla="*/ 0 w 6530229"/>
                <a:gd name="connsiteY3" fmla="*/ 672303 h 672303"/>
                <a:gd name="connsiteX4" fmla="*/ 0 w 6530229"/>
                <a:gd name="connsiteY4" fmla="*/ 0 h 67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0229" h="672303">
                  <a:moveTo>
                    <a:pt x="0" y="0"/>
                  </a:moveTo>
                  <a:lnTo>
                    <a:pt x="6530229" y="0"/>
                  </a:lnTo>
                  <a:lnTo>
                    <a:pt x="6530229" y="672303"/>
                  </a:lnTo>
                  <a:lnTo>
                    <a:pt x="0" y="6723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71152" tIns="71152" rIns="71152" bIns="71152" numCol="1" spcCol="1270" anchor="ctr" anchorCtr="0">
              <a:noAutofit/>
            </a:bodyPr>
            <a:lstStyle/>
            <a:p>
              <a:pPr lvl="0" algn="l" defTabSz="1111250">
                <a:lnSpc>
                  <a:spcPct val="100000"/>
                </a:lnSpc>
                <a:spcBef>
                  <a:spcPct val="0"/>
                </a:spcBef>
                <a:spcAft>
                  <a:spcPct val="35000"/>
                </a:spcAft>
              </a:pPr>
              <a:r>
                <a:rPr lang="en-US" sz="2500">
                  <a:latin typeface="Calibri" panose="020F0502020204030204" pitchFamily="34" charset="0"/>
                  <a:cs typeface="Calibri" panose="020F0502020204030204" pitchFamily="34" charset="0"/>
                </a:rPr>
                <a:t>283</a:t>
              </a:r>
              <a:r>
                <a:rPr lang="en-US" sz="2500" kern="1200">
                  <a:latin typeface="Calibri" panose="020F0502020204030204" pitchFamily="34" charset="0"/>
                  <a:cs typeface="Calibri" panose="020F0502020204030204" pitchFamily="34" charset="0"/>
                </a:rPr>
                <a:t> </a:t>
              </a:r>
              <a:r>
                <a:rPr lang="en-US" sz="2500" kern="1200" dirty="0">
                  <a:latin typeface="Calibri" panose="020F0502020204030204" pitchFamily="34" charset="0"/>
                  <a:cs typeface="Calibri" panose="020F0502020204030204" pitchFamily="34" charset="0"/>
                </a:rPr>
                <a:t>Nominations</a:t>
              </a:r>
            </a:p>
          </p:txBody>
        </p:sp>
        <p:sp>
          <p:nvSpPr>
            <p:cNvPr id="6" name="Rounded Rectangle 5"/>
            <p:cNvSpPr/>
            <p:nvPr/>
          </p:nvSpPr>
          <p:spPr>
            <a:xfrm>
              <a:off x="2980186" y="3930200"/>
              <a:ext cx="7306740" cy="672303"/>
            </a:xfrm>
            <a:prstGeom prst="roundRect">
              <a:avLst>
                <a:gd name="adj" fmla="val 10000"/>
              </a:avLst>
            </a:prstGeom>
          </p:spPr>
          <p:style>
            <a:lnRef idx="0">
              <a:schemeClr val="lt1">
                <a:alpha val="0"/>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p:style>
        </p:sp>
        <p:sp>
          <p:nvSpPr>
            <p:cNvPr id="7" name="Rectangle 6" descr="Presentation with Checklist"/>
            <p:cNvSpPr/>
            <p:nvPr/>
          </p:nvSpPr>
          <p:spPr>
            <a:xfrm>
              <a:off x="3211827" y="4133817"/>
              <a:ext cx="369766" cy="369766"/>
            </a:xfrm>
            <a:prstGeom prst="rect">
              <a:avLst/>
            </a:prstGeom>
            <a: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a:blipFill>
            <a:ln>
              <a:noFill/>
            </a:ln>
          </p:spPr>
          <p:style>
            <a:lnRef idx="0">
              <a:scrgbClr r="0" g="0" b="0"/>
            </a:lnRef>
            <a:fillRef idx="3">
              <a:scrgbClr r="0" g="0" b="0"/>
            </a:fillRef>
            <a:effectRef idx="2">
              <a:schemeClr val="bg1">
                <a:hueOff val="0"/>
                <a:satOff val="0"/>
                <a:lumOff val="0"/>
                <a:alphaOff val="0"/>
              </a:schemeClr>
            </a:effectRef>
            <a:fontRef idx="minor">
              <a:schemeClr val="dk1">
                <a:hueOff val="0"/>
                <a:satOff val="0"/>
                <a:lumOff val="0"/>
                <a:alphaOff val="0"/>
              </a:schemeClr>
            </a:fontRef>
          </p:style>
        </p:sp>
        <p:sp>
          <p:nvSpPr>
            <p:cNvPr id="8" name="Freeform 7"/>
            <p:cNvSpPr/>
            <p:nvPr/>
          </p:nvSpPr>
          <p:spPr>
            <a:xfrm>
              <a:off x="3742220" y="3949922"/>
              <a:ext cx="6530229" cy="672303"/>
            </a:xfrm>
            <a:custGeom>
              <a:avLst/>
              <a:gdLst>
                <a:gd name="connsiteX0" fmla="*/ 0 w 6530229"/>
                <a:gd name="connsiteY0" fmla="*/ 0 h 672303"/>
                <a:gd name="connsiteX1" fmla="*/ 6530229 w 6530229"/>
                <a:gd name="connsiteY1" fmla="*/ 0 h 672303"/>
                <a:gd name="connsiteX2" fmla="*/ 6530229 w 6530229"/>
                <a:gd name="connsiteY2" fmla="*/ 672303 h 672303"/>
                <a:gd name="connsiteX3" fmla="*/ 0 w 6530229"/>
                <a:gd name="connsiteY3" fmla="*/ 672303 h 672303"/>
                <a:gd name="connsiteX4" fmla="*/ 0 w 6530229"/>
                <a:gd name="connsiteY4" fmla="*/ 0 h 67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0229" h="672303">
                  <a:moveTo>
                    <a:pt x="0" y="0"/>
                  </a:moveTo>
                  <a:lnTo>
                    <a:pt x="6530229" y="0"/>
                  </a:lnTo>
                  <a:lnTo>
                    <a:pt x="6530229" y="672303"/>
                  </a:lnTo>
                  <a:lnTo>
                    <a:pt x="0" y="6723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71152" tIns="71152" rIns="71152" bIns="71152" numCol="1" spcCol="1270" anchor="ctr" anchorCtr="0">
              <a:noAutofit/>
            </a:bodyPr>
            <a:lstStyle/>
            <a:p>
              <a:pPr lvl="0" algn="l" defTabSz="1111250">
                <a:lnSpc>
                  <a:spcPct val="100000"/>
                </a:lnSpc>
                <a:spcBef>
                  <a:spcPct val="0"/>
                </a:spcBef>
                <a:spcAft>
                  <a:spcPct val="35000"/>
                </a:spcAft>
              </a:pPr>
              <a:r>
                <a:rPr lang="en-US" sz="2500" dirty="0">
                  <a:latin typeface="Calibri" panose="020F0502020204030204" pitchFamily="34" charset="0"/>
                  <a:cs typeface="Calibri" panose="020F0502020204030204" pitchFamily="34" charset="0"/>
                </a:rPr>
                <a:t>141 </a:t>
              </a:r>
              <a:r>
                <a:rPr lang="en-US" sz="2500" kern="1200" dirty="0">
                  <a:latin typeface="Calibri" panose="020F0502020204030204" pitchFamily="34" charset="0"/>
                  <a:cs typeface="Calibri" panose="020F0502020204030204" pitchFamily="34" charset="0"/>
                </a:rPr>
                <a:t>Eligible Companies Nominated</a:t>
              </a:r>
            </a:p>
          </p:txBody>
        </p:sp>
        <p:sp>
          <p:nvSpPr>
            <p:cNvPr id="9" name="Freeform 8"/>
            <p:cNvSpPr/>
            <p:nvPr/>
          </p:nvSpPr>
          <p:spPr>
            <a:xfrm>
              <a:off x="3748310" y="4043247"/>
              <a:ext cx="3288033" cy="672303"/>
            </a:xfrm>
            <a:custGeom>
              <a:avLst/>
              <a:gdLst>
                <a:gd name="connsiteX0" fmla="*/ 0 w 3288033"/>
                <a:gd name="connsiteY0" fmla="*/ 0 h 672303"/>
                <a:gd name="connsiteX1" fmla="*/ 3288033 w 3288033"/>
                <a:gd name="connsiteY1" fmla="*/ 0 h 672303"/>
                <a:gd name="connsiteX2" fmla="*/ 3288033 w 3288033"/>
                <a:gd name="connsiteY2" fmla="*/ 672303 h 672303"/>
                <a:gd name="connsiteX3" fmla="*/ 0 w 3288033"/>
                <a:gd name="connsiteY3" fmla="*/ 672303 h 672303"/>
                <a:gd name="connsiteX4" fmla="*/ 0 w 3288033"/>
                <a:gd name="connsiteY4" fmla="*/ 0 h 67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8033" h="672303">
                  <a:moveTo>
                    <a:pt x="0" y="0"/>
                  </a:moveTo>
                  <a:lnTo>
                    <a:pt x="3288033" y="0"/>
                  </a:lnTo>
                  <a:lnTo>
                    <a:pt x="3288033" y="672303"/>
                  </a:lnTo>
                  <a:lnTo>
                    <a:pt x="0" y="6723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71152" tIns="71152" rIns="71152" bIns="71152" numCol="1" spcCol="1270" anchor="ctr" anchorCtr="0">
              <a:noAutofit/>
            </a:bodyPr>
            <a:lstStyle/>
            <a:p>
              <a:pPr lvl="0" algn="l" defTabSz="1111250">
                <a:lnSpc>
                  <a:spcPct val="100000"/>
                </a:lnSpc>
                <a:spcBef>
                  <a:spcPct val="0"/>
                </a:spcBef>
                <a:spcAft>
                  <a:spcPct val="35000"/>
                </a:spcAft>
              </a:pPr>
              <a:endParaRPr lang="en-US" sz="2500" kern="1200">
                <a:latin typeface="+mj-lt"/>
              </a:endParaRPr>
            </a:p>
          </p:txBody>
        </p:sp>
        <p:sp>
          <p:nvSpPr>
            <p:cNvPr id="10" name="Freeform 9"/>
            <p:cNvSpPr/>
            <p:nvPr/>
          </p:nvSpPr>
          <p:spPr>
            <a:xfrm>
              <a:off x="7036343" y="4043247"/>
              <a:ext cx="3242196" cy="672303"/>
            </a:xfrm>
            <a:custGeom>
              <a:avLst/>
              <a:gdLst>
                <a:gd name="connsiteX0" fmla="*/ 0 w 3242196"/>
                <a:gd name="connsiteY0" fmla="*/ 0 h 672303"/>
                <a:gd name="connsiteX1" fmla="*/ 3242196 w 3242196"/>
                <a:gd name="connsiteY1" fmla="*/ 0 h 672303"/>
                <a:gd name="connsiteX2" fmla="*/ 3242196 w 3242196"/>
                <a:gd name="connsiteY2" fmla="*/ 672303 h 672303"/>
                <a:gd name="connsiteX3" fmla="*/ 0 w 3242196"/>
                <a:gd name="connsiteY3" fmla="*/ 672303 h 672303"/>
                <a:gd name="connsiteX4" fmla="*/ 0 w 3242196"/>
                <a:gd name="connsiteY4" fmla="*/ 0 h 67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2196" h="672303">
                  <a:moveTo>
                    <a:pt x="0" y="0"/>
                  </a:moveTo>
                  <a:lnTo>
                    <a:pt x="3242196" y="0"/>
                  </a:lnTo>
                  <a:lnTo>
                    <a:pt x="3242196" y="672303"/>
                  </a:lnTo>
                  <a:lnTo>
                    <a:pt x="0" y="6723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71152" tIns="71152" rIns="71152" bIns="71152" numCol="1" spcCol="1270" anchor="ctr" anchorCtr="0">
              <a:noAutofit/>
            </a:bodyPr>
            <a:lstStyle/>
            <a:p>
              <a:pPr lvl="0" algn="l" defTabSz="800100">
                <a:lnSpc>
                  <a:spcPct val="100000"/>
                </a:lnSpc>
                <a:spcBef>
                  <a:spcPct val="0"/>
                </a:spcBef>
                <a:spcAft>
                  <a:spcPct val="35000"/>
                </a:spcAft>
              </a:pPr>
              <a:endParaRPr lang="en-US" sz="1800" kern="1200">
                <a:latin typeface="+mj-lt"/>
              </a:endParaRPr>
            </a:p>
          </p:txBody>
        </p:sp>
      </p:grpSp>
      <p:pic>
        <p:nvPicPr>
          <p:cNvPr id="11" name="Picture 10">
            <a:extLst>
              <a:ext uri="{FF2B5EF4-FFF2-40B4-BE49-F238E27FC236}">
                <a16:creationId xmlns:a16="http://schemas.microsoft.com/office/drawing/2014/main" id="{FEFFA4F1-DFBE-B122-B4FF-5750498C6B5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1309" y="364310"/>
            <a:ext cx="10028555" cy="1239145"/>
          </a:xfrm>
          <a:prstGeom prst="rect">
            <a:avLst/>
          </a:prstGeom>
          <a:noFill/>
        </p:spPr>
      </p:pic>
      <p:pic>
        <p:nvPicPr>
          <p:cNvPr id="13" name="Picture 12" descr="Logo&#10;&#10;Description automatically generated">
            <a:extLst>
              <a:ext uri="{FF2B5EF4-FFF2-40B4-BE49-F238E27FC236}">
                <a16:creationId xmlns:a16="http://schemas.microsoft.com/office/drawing/2014/main" id="{B07F78AD-BC38-5632-0A66-C1D65EC2D7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9698" y="1234887"/>
            <a:ext cx="1228725" cy="351790"/>
          </a:xfrm>
          <a:prstGeom prst="rect">
            <a:avLst/>
          </a:prstGeom>
        </p:spPr>
      </p:pic>
      <p:sp>
        <p:nvSpPr>
          <p:cNvPr id="14" name="Rounded Rectangle 2">
            <a:extLst>
              <a:ext uri="{FF2B5EF4-FFF2-40B4-BE49-F238E27FC236}">
                <a16:creationId xmlns:a16="http://schemas.microsoft.com/office/drawing/2014/main" id="{9104E841-81BF-504A-79FC-5E85EA57ADBE}"/>
              </a:ext>
            </a:extLst>
          </p:cNvPr>
          <p:cNvSpPr/>
          <p:nvPr/>
        </p:nvSpPr>
        <p:spPr>
          <a:xfrm>
            <a:off x="2604302" y="4024564"/>
            <a:ext cx="7306740" cy="766309"/>
          </a:xfrm>
          <a:prstGeom prst="roundRect">
            <a:avLst>
              <a:gd name="adj" fmla="val 10000"/>
            </a:avLst>
          </a:prstGeom>
        </p:spPr>
        <p:style>
          <a:lnRef idx="0">
            <a:schemeClr val="lt1">
              <a:alpha val="0"/>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p:style>
      </p:sp>
      <p:pic>
        <p:nvPicPr>
          <p:cNvPr id="16" name="Graphic 15" descr="Production outline">
            <a:extLst>
              <a:ext uri="{FF2B5EF4-FFF2-40B4-BE49-F238E27FC236}">
                <a16:creationId xmlns:a16="http://schemas.microsoft.com/office/drawing/2014/main" id="{02CABB5F-EC3A-F913-D8BD-1CD41CFA8E37}"/>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2726564" y="4086811"/>
            <a:ext cx="625241" cy="625241"/>
          </a:xfrm>
          <a:prstGeom prst="rect">
            <a:avLst/>
          </a:prstGeom>
        </p:spPr>
      </p:pic>
      <p:sp>
        <p:nvSpPr>
          <p:cNvPr id="17" name="Freeform 4">
            <a:extLst>
              <a:ext uri="{FF2B5EF4-FFF2-40B4-BE49-F238E27FC236}">
                <a16:creationId xmlns:a16="http://schemas.microsoft.com/office/drawing/2014/main" id="{52A1DB38-B976-CE66-D819-0DF904DC68F0}"/>
              </a:ext>
            </a:extLst>
          </p:cNvPr>
          <p:cNvSpPr/>
          <p:nvPr/>
        </p:nvSpPr>
        <p:spPr>
          <a:xfrm>
            <a:off x="3480958" y="4024563"/>
            <a:ext cx="6530229" cy="766309"/>
          </a:xfrm>
          <a:custGeom>
            <a:avLst/>
            <a:gdLst>
              <a:gd name="connsiteX0" fmla="*/ 0 w 6530229"/>
              <a:gd name="connsiteY0" fmla="*/ 0 h 672303"/>
              <a:gd name="connsiteX1" fmla="*/ 6530229 w 6530229"/>
              <a:gd name="connsiteY1" fmla="*/ 0 h 672303"/>
              <a:gd name="connsiteX2" fmla="*/ 6530229 w 6530229"/>
              <a:gd name="connsiteY2" fmla="*/ 672303 h 672303"/>
              <a:gd name="connsiteX3" fmla="*/ 0 w 6530229"/>
              <a:gd name="connsiteY3" fmla="*/ 672303 h 672303"/>
              <a:gd name="connsiteX4" fmla="*/ 0 w 6530229"/>
              <a:gd name="connsiteY4" fmla="*/ 0 h 67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0229" h="672303">
                <a:moveTo>
                  <a:pt x="0" y="0"/>
                </a:moveTo>
                <a:lnTo>
                  <a:pt x="6530229" y="0"/>
                </a:lnTo>
                <a:lnTo>
                  <a:pt x="6530229" y="672303"/>
                </a:lnTo>
                <a:lnTo>
                  <a:pt x="0" y="6723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71152" tIns="71152" rIns="71152" bIns="71152" numCol="1" spcCol="1270" anchor="ctr" anchorCtr="0">
            <a:noAutofit/>
          </a:bodyPr>
          <a:lstStyle/>
          <a:p>
            <a:pPr lvl="0" algn="l" defTabSz="1111250">
              <a:lnSpc>
                <a:spcPct val="100000"/>
              </a:lnSpc>
              <a:spcBef>
                <a:spcPct val="0"/>
              </a:spcBef>
              <a:spcAft>
                <a:spcPct val="35000"/>
              </a:spcAft>
            </a:pPr>
            <a:r>
              <a:rPr lang="en-US" sz="2500" dirty="0">
                <a:latin typeface="Calibri" panose="020F0502020204030204" pitchFamily="34" charset="0"/>
                <a:cs typeface="Calibri" panose="020F0502020204030204" pitchFamily="34" charset="0"/>
              </a:rPr>
              <a:t>70 Nominating Sites </a:t>
            </a:r>
            <a:endParaRPr lang="en-US" sz="2500" kern="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33599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B5D5F-CAD6-4E08-A61C-7A97CE94AA7E}"/>
              </a:ext>
            </a:extLst>
          </p:cNvPr>
          <p:cNvSpPr>
            <a:spLocks noGrp="1"/>
          </p:cNvSpPr>
          <p:nvPr>
            <p:ph type="title"/>
          </p:nvPr>
        </p:nvSpPr>
        <p:spPr>
          <a:xfrm>
            <a:off x="581193" y="729658"/>
            <a:ext cx="11029616" cy="619457"/>
          </a:xfrm>
        </p:spPr>
        <p:txBody>
          <a:bodyPr/>
          <a:lstStyle/>
          <a:p>
            <a:r>
              <a:rPr lang="en-US" dirty="0"/>
              <a:t>Timeline</a:t>
            </a:r>
          </a:p>
        </p:txBody>
      </p:sp>
      <p:pic>
        <p:nvPicPr>
          <p:cNvPr id="3" name="Picture 2">
            <a:extLst>
              <a:ext uri="{FF2B5EF4-FFF2-40B4-BE49-F238E27FC236}">
                <a16:creationId xmlns:a16="http://schemas.microsoft.com/office/drawing/2014/main" id="{0FA4BDD1-DD5E-89A7-3ACD-59CD497EFD2B}"/>
              </a:ext>
            </a:extLst>
          </p:cNvPr>
          <p:cNvPicPr>
            <a:picLocks noChangeAspect="1"/>
          </p:cNvPicPr>
          <p:nvPr/>
        </p:nvPicPr>
        <p:blipFill>
          <a:blip r:embed="rId2"/>
          <a:stretch>
            <a:fillRect/>
          </a:stretch>
        </p:blipFill>
        <p:spPr>
          <a:xfrm>
            <a:off x="3463850" y="9427"/>
            <a:ext cx="5264299" cy="6858000"/>
          </a:xfrm>
          <a:prstGeom prst="rect">
            <a:avLst/>
          </a:prstGeom>
        </p:spPr>
      </p:pic>
    </p:spTree>
    <p:extLst>
      <p:ext uri="{BB962C8B-B14F-4D97-AF65-F5344CB8AC3E}">
        <p14:creationId xmlns:p14="http://schemas.microsoft.com/office/powerpoint/2010/main" val="408688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Production outline">
            <a:extLst>
              <a:ext uri="{FF2B5EF4-FFF2-40B4-BE49-F238E27FC236}">
                <a16:creationId xmlns:a16="http://schemas.microsoft.com/office/drawing/2014/main" id="{02CABB5F-EC3A-F913-D8BD-1CD41CFA8E3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726564" y="4086811"/>
            <a:ext cx="625241" cy="625241"/>
          </a:xfrm>
          <a:prstGeom prst="rect">
            <a:avLst/>
          </a:prstGeom>
        </p:spPr>
      </p:pic>
      <p:sp>
        <p:nvSpPr>
          <p:cNvPr id="17" name="Freeform 4">
            <a:extLst>
              <a:ext uri="{FF2B5EF4-FFF2-40B4-BE49-F238E27FC236}">
                <a16:creationId xmlns:a16="http://schemas.microsoft.com/office/drawing/2014/main" id="{52A1DB38-B976-CE66-D819-0DF904DC68F0}"/>
              </a:ext>
            </a:extLst>
          </p:cNvPr>
          <p:cNvSpPr/>
          <p:nvPr/>
        </p:nvSpPr>
        <p:spPr>
          <a:xfrm>
            <a:off x="3480958" y="4024563"/>
            <a:ext cx="6530229" cy="766309"/>
          </a:xfrm>
          <a:custGeom>
            <a:avLst/>
            <a:gdLst>
              <a:gd name="connsiteX0" fmla="*/ 0 w 6530229"/>
              <a:gd name="connsiteY0" fmla="*/ 0 h 672303"/>
              <a:gd name="connsiteX1" fmla="*/ 6530229 w 6530229"/>
              <a:gd name="connsiteY1" fmla="*/ 0 h 672303"/>
              <a:gd name="connsiteX2" fmla="*/ 6530229 w 6530229"/>
              <a:gd name="connsiteY2" fmla="*/ 672303 h 672303"/>
              <a:gd name="connsiteX3" fmla="*/ 0 w 6530229"/>
              <a:gd name="connsiteY3" fmla="*/ 672303 h 672303"/>
              <a:gd name="connsiteX4" fmla="*/ 0 w 6530229"/>
              <a:gd name="connsiteY4" fmla="*/ 0 h 67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0229" h="672303">
                <a:moveTo>
                  <a:pt x="0" y="0"/>
                </a:moveTo>
                <a:lnTo>
                  <a:pt x="6530229" y="0"/>
                </a:lnTo>
                <a:lnTo>
                  <a:pt x="6530229" y="672303"/>
                </a:lnTo>
                <a:lnTo>
                  <a:pt x="0" y="6723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71152" tIns="71152" rIns="71152" bIns="71152" numCol="1" spcCol="1270" anchor="ctr" anchorCtr="0">
            <a:noAutofit/>
          </a:bodyPr>
          <a:lstStyle/>
          <a:p>
            <a:pPr lvl="0" algn="l" defTabSz="1111250">
              <a:lnSpc>
                <a:spcPct val="100000"/>
              </a:lnSpc>
              <a:spcBef>
                <a:spcPct val="0"/>
              </a:spcBef>
              <a:spcAft>
                <a:spcPct val="35000"/>
              </a:spcAft>
            </a:pPr>
            <a:r>
              <a:rPr lang="en-US" sz="2500" dirty="0">
                <a:latin typeface="Calibri" panose="020F0502020204030204" pitchFamily="34" charset="0"/>
                <a:cs typeface="Calibri" panose="020F0502020204030204" pitchFamily="34" charset="0"/>
              </a:rPr>
              <a:t>Top 5 Best Practices will present  at the TCC EH&amp;S </a:t>
            </a:r>
            <a:endParaRPr lang="en-US" sz="2500" kern="1200" dirty="0">
              <a:latin typeface="Calibri" panose="020F0502020204030204" pitchFamily="34" charset="0"/>
              <a:cs typeface="Calibri" panose="020F0502020204030204" pitchFamily="34" charset="0"/>
            </a:endParaRPr>
          </a:p>
        </p:txBody>
      </p:sp>
      <p:sp>
        <p:nvSpPr>
          <p:cNvPr id="12" name="Title 1">
            <a:extLst>
              <a:ext uri="{FF2B5EF4-FFF2-40B4-BE49-F238E27FC236}">
                <a16:creationId xmlns:a16="http://schemas.microsoft.com/office/drawing/2014/main" id="{D3AE9CD5-484C-2C94-FA30-300AE37A7F90}"/>
              </a:ext>
            </a:extLst>
          </p:cNvPr>
          <p:cNvSpPr>
            <a:spLocks noGrp="1"/>
          </p:cNvSpPr>
          <p:nvPr>
            <p:ph type="title"/>
          </p:nvPr>
        </p:nvSpPr>
        <p:spPr>
          <a:xfrm>
            <a:off x="581193" y="729658"/>
            <a:ext cx="7195401" cy="619457"/>
          </a:xfrm>
        </p:spPr>
        <p:txBody>
          <a:bodyPr/>
          <a:lstStyle/>
          <a:p>
            <a:r>
              <a:rPr lang="en-US" dirty="0"/>
              <a:t>Best Practice Sharing</a:t>
            </a:r>
          </a:p>
        </p:txBody>
      </p:sp>
      <p:sp>
        <p:nvSpPr>
          <p:cNvPr id="15" name="Rectangle: Rounded Corners 14">
            <a:extLst>
              <a:ext uri="{FF2B5EF4-FFF2-40B4-BE49-F238E27FC236}">
                <a16:creationId xmlns:a16="http://schemas.microsoft.com/office/drawing/2014/main" id="{73AE54CC-005C-4ABD-BC80-140E1E092729}"/>
              </a:ext>
            </a:extLst>
          </p:cNvPr>
          <p:cNvSpPr/>
          <p:nvPr/>
        </p:nvSpPr>
        <p:spPr>
          <a:xfrm>
            <a:off x="2535572" y="2817354"/>
            <a:ext cx="7120855" cy="27152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a:t>
            </a:r>
            <a:r>
              <a:rPr lang="en-US" sz="2000" dirty="0"/>
              <a:t>The Companies with the </a:t>
            </a:r>
            <a:r>
              <a:rPr lang="en-US" sz="2000" u="sng" dirty="0"/>
              <a:t>top 5 Best Practices </a:t>
            </a:r>
            <a:r>
              <a:rPr lang="en-US" sz="2000" dirty="0"/>
              <a:t>will 		be selected to present at the 2023 Texas Chemical 		Council (TCC) EH&amp;S Seminar and Tradeshow in 		Galveston TX, June 5-8, 2023</a:t>
            </a:r>
          </a:p>
        </p:txBody>
      </p:sp>
      <p:sp>
        <p:nvSpPr>
          <p:cNvPr id="18" name="Rectangle 17" descr="Checkmark">
            <a:extLst>
              <a:ext uri="{FF2B5EF4-FFF2-40B4-BE49-F238E27FC236}">
                <a16:creationId xmlns:a16="http://schemas.microsoft.com/office/drawing/2014/main" id="{F5C35A9D-E7AE-7E9A-91D4-48949B22D122}"/>
              </a:ext>
            </a:extLst>
          </p:cNvPr>
          <p:cNvSpPr/>
          <p:nvPr/>
        </p:nvSpPr>
        <p:spPr>
          <a:xfrm>
            <a:off x="2960602" y="3924767"/>
            <a:ext cx="455779" cy="528438"/>
          </a:xfrm>
          <a:prstGeom prst="rect">
            <a:avLst/>
          </a:prstGeom>
          <a: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a:blipFill>
          <a:ln>
            <a:noFill/>
          </a:ln>
        </p:spPr>
        <p:style>
          <a:lnRef idx="0">
            <a:scrgbClr r="0" g="0" b="0"/>
          </a:lnRef>
          <a:fillRef idx="3">
            <a:scrgbClr r="0" g="0" b="0"/>
          </a:fillRef>
          <a:effectRef idx="2">
            <a:schemeClr val="bg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812377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6CB08-D851-7C65-5A73-0D1F2895F738}"/>
              </a:ext>
            </a:extLst>
          </p:cNvPr>
          <p:cNvSpPr>
            <a:spLocks noGrp="1"/>
          </p:cNvSpPr>
          <p:nvPr>
            <p:ph type="title"/>
          </p:nvPr>
        </p:nvSpPr>
        <p:spPr>
          <a:xfrm>
            <a:off x="488746" y="483561"/>
            <a:ext cx="9705975" cy="1014413"/>
          </a:xfrm>
        </p:spPr>
        <p:txBody>
          <a:bodyPr>
            <a:normAutofit fontScale="90000"/>
          </a:bodyPr>
          <a:lstStyle/>
          <a:p>
            <a:r>
              <a:rPr lang="en-US" sz="3600" i="0" dirty="0">
                <a:effectLst/>
              </a:rPr>
              <a:t>35th HSEA </a:t>
            </a:r>
            <a:br>
              <a:rPr lang="en-US" sz="3600" i="0" dirty="0">
                <a:effectLst/>
              </a:rPr>
            </a:br>
            <a:r>
              <a:rPr lang="en-US" sz="3600" i="0" dirty="0">
                <a:effectLst/>
              </a:rPr>
              <a:t>Owner Recognition &amp; Commitment Video</a:t>
            </a:r>
            <a:endParaRPr lang="en-US" sz="3600" dirty="0"/>
          </a:p>
        </p:txBody>
      </p:sp>
      <p:pic>
        <p:nvPicPr>
          <p:cNvPr id="3" name="Online Media 3" title="35th HSEA - Owner Recognition">
            <a:hlinkClick r:id="" action="ppaction://media"/>
            <a:extLst>
              <a:ext uri="{FF2B5EF4-FFF2-40B4-BE49-F238E27FC236}">
                <a16:creationId xmlns:a16="http://schemas.microsoft.com/office/drawing/2014/main" id="{399B9E24-0B9B-5E3F-6247-717D0AF9EF7A}"/>
              </a:ext>
            </a:extLst>
          </p:cNvPr>
          <p:cNvPicPr>
            <a:picLocks noRot="1" noChangeAspect="1"/>
          </p:cNvPicPr>
          <p:nvPr>
            <a:videoFile r:link="rId1"/>
          </p:nvPr>
        </p:nvPicPr>
        <p:blipFill>
          <a:blip r:embed="rId3"/>
          <a:stretch>
            <a:fillRect/>
          </a:stretch>
        </p:blipFill>
        <p:spPr>
          <a:xfrm>
            <a:off x="1801281" y="2004968"/>
            <a:ext cx="8589437" cy="4853032"/>
          </a:xfrm>
          <a:prstGeom prst="rect">
            <a:avLst/>
          </a:prstGeom>
        </p:spPr>
      </p:pic>
    </p:spTree>
    <p:extLst>
      <p:ext uri="{BB962C8B-B14F-4D97-AF65-F5344CB8AC3E}">
        <p14:creationId xmlns:p14="http://schemas.microsoft.com/office/powerpoint/2010/main" val="125381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89237" y="487213"/>
            <a:ext cx="4613522" cy="1476039"/>
          </a:xfrm>
        </p:spPr>
        <p:txBody>
          <a:bodyPr>
            <a:noAutofit/>
          </a:bodyPr>
          <a:lstStyle/>
          <a:p>
            <a:pPr>
              <a:lnSpc>
                <a:spcPct val="90000"/>
              </a:lnSpc>
            </a:pPr>
            <a:r>
              <a:rPr lang="en-US" sz="4400" dirty="0">
                <a:latin typeface="Calibri" panose="020F0502020204030204" pitchFamily="34" charset="0"/>
                <a:cs typeface="Calibri" panose="020F0502020204030204" pitchFamily="34" charset="0"/>
              </a:rPr>
              <a:t>10 MINUTE BREAK</a:t>
            </a:r>
            <a:r>
              <a:rPr lang="en-US" sz="4400" dirty="0">
                <a:cs typeface="Calibri" panose="020F0502020204030204" pitchFamily="34" charset="0"/>
              </a:rPr>
              <a:t/>
            </a:r>
            <a:br>
              <a:rPr lang="en-US" sz="4400" dirty="0">
                <a:cs typeface="Calibri" panose="020F0502020204030204" pitchFamily="34" charset="0"/>
              </a:rPr>
            </a:br>
            <a:endParaRPr lang="en-US" sz="4400" b="1" dirty="0">
              <a:cs typeface="Calibri" panose="020F0502020204030204" pitchFamily="34" charset="0"/>
            </a:endParaRPr>
          </a:p>
        </p:txBody>
      </p:sp>
      <p:pic>
        <p:nvPicPr>
          <p:cNvPr id="4" name="Picture 3">
            <a:extLst>
              <a:ext uri="{FF2B5EF4-FFF2-40B4-BE49-F238E27FC236}">
                <a16:creationId xmlns:a16="http://schemas.microsoft.com/office/drawing/2014/main" id="{81AF43DF-EBAB-69FC-908A-AEF286ABE600}"/>
              </a:ext>
            </a:extLst>
          </p:cNvPr>
          <p:cNvPicPr>
            <a:picLocks noChangeAspect="1"/>
          </p:cNvPicPr>
          <p:nvPr/>
        </p:nvPicPr>
        <p:blipFill>
          <a:blip r:embed="rId2"/>
          <a:stretch>
            <a:fillRect/>
          </a:stretch>
        </p:blipFill>
        <p:spPr>
          <a:xfrm>
            <a:off x="3250044" y="3421762"/>
            <a:ext cx="5691909" cy="2767983"/>
          </a:xfrm>
          <a:prstGeom prst="rect">
            <a:avLst/>
          </a:prstGeom>
        </p:spPr>
      </p:pic>
      <p:pic>
        <p:nvPicPr>
          <p:cNvPr id="5" name="Picture 4" descr="Circle&#10;&#10;Description automatically generated">
            <a:extLst>
              <a:ext uri="{FF2B5EF4-FFF2-40B4-BE49-F238E27FC236}">
                <a16:creationId xmlns:a16="http://schemas.microsoft.com/office/drawing/2014/main" id="{C7C603F0-5256-AA9C-FC4C-915374631EEA}"/>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5211047" y="1459657"/>
            <a:ext cx="1769902" cy="1179935"/>
          </a:xfrm>
          <a:prstGeom prst="rect">
            <a:avLst/>
          </a:prstGeom>
        </p:spPr>
      </p:pic>
    </p:spTree>
    <p:extLst>
      <p:ext uri="{BB962C8B-B14F-4D97-AF65-F5344CB8AC3E}">
        <p14:creationId xmlns:p14="http://schemas.microsoft.com/office/powerpoint/2010/main" val="2185759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Grp="1"/>
          </p:cNvSpPr>
          <p:nvPr>
            <p:ph type="title"/>
          </p:nvPr>
        </p:nvSpPr>
        <p:spPr>
          <a:xfrm>
            <a:off x="505524" y="338960"/>
            <a:ext cx="9705975" cy="846386"/>
          </a:xfrm>
          <a:prstGeom prst="rect">
            <a:avLst/>
          </a:prstGeom>
        </p:spPr>
        <p:txBody>
          <a:bodyPr lIns="0" tIns="0" rIns="0" bIns="0" rtlCol="0" anchor="t">
            <a:spAutoFit/>
          </a:bodyPr>
          <a:lstStyle/>
          <a:p>
            <a:pPr>
              <a:lnSpc>
                <a:spcPts val="6600"/>
              </a:lnSpc>
              <a:spcBef>
                <a:spcPct val="0"/>
              </a:spcBef>
            </a:pPr>
            <a:r>
              <a:rPr lang="en-US" sz="6000" dirty="0">
                <a:solidFill>
                  <a:schemeClr val="bg1"/>
                </a:solidFill>
                <a:latin typeface="Decalotype Medium"/>
              </a:rPr>
              <a:t>Breakfast Sponsored by:</a:t>
            </a:r>
          </a:p>
        </p:txBody>
      </p:sp>
      <p:pic>
        <p:nvPicPr>
          <p:cNvPr id="4" name="Picture 3" descr="A picture containing text, clipart&#10;&#10;Description automatically generated">
            <a:extLst>
              <a:ext uri="{FF2B5EF4-FFF2-40B4-BE49-F238E27FC236}">
                <a16:creationId xmlns:a16="http://schemas.microsoft.com/office/drawing/2014/main" id="{4B187F10-1F51-7312-5B2F-76D81A5A9585}"/>
              </a:ext>
            </a:extLst>
          </p:cNvPr>
          <p:cNvPicPr>
            <a:picLocks noChangeAspect="1"/>
          </p:cNvPicPr>
          <p:nvPr/>
        </p:nvPicPr>
        <p:blipFill>
          <a:blip r:embed="rId2"/>
          <a:stretch>
            <a:fillRect/>
          </a:stretch>
        </p:blipFill>
        <p:spPr>
          <a:xfrm>
            <a:off x="1684152" y="2412006"/>
            <a:ext cx="8375172" cy="1782617"/>
          </a:xfrm>
          <a:prstGeom prst="rect">
            <a:avLst/>
          </a:prstGeom>
        </p:spPr>
      </p:pic>
      <p:sp>
        <p:nvSpPr>
          <p:cNvPr id="7" name="TextBox 6">
            <a:extLst>
              <a:ext uri="{FF2B5EF4-FFF2-40B4-BE49-F238E27FC236}">
                <a16:creationId xmlns:a16="http://schemas.microsoft.com/office/drawing/2014/main" id="{B661669C-14C6-C5F9-8D00-1290FA19D525}"/>
              </a:ext>
            </a:extLst>
          </p:cNvPr>
          <p:cNvSpPr txBox="1"/>
          <p:nvPr/>
        </p:nvSpPr>
        <p:spPr>
          <a:xfrm>
            <a:off x="3834611" y="4208909"/>
            <a:ext cx="4074253" cy="584775"/>
          </a:xfrm>
          <a:prstGeom prst="rect">
            <a:avLst/>
          </a:prstGeom>
          <a:noFill/>
        </p:spPr>
        <p:txBody>
          <a:bodyPr wrap="square">
            <a:spAutoFit/>
          </a:bodyPr>
          <a:lstStyle/>
          <a:p>
            <a:r>
              <a:rPr lang="en-US" sz="3200" b="1" i="0" dirty="0">
                <a:solidFill>
                  <a:srgbClr val="335A00"/>
                </a:solidFill>
                <a:effectLst/>
                <a:latin typeface="Cardo"/>
              </a:rPr>
              <a:t>When Service Matters</a:t>
            </a:r>
            <a:endParaRPr lang="en-US" sz="3200" b="1" dirty="0">
              <a:solidFill>
                <a:srgbClr val="335A00"/>
              </a:solidFill>
            </a:endParaRPr>
          </a:p>
        </p:txBody>
      </p:sp>
      <p:sp>
        <p:nvSpPr>
          <p:cNvPr id="9" name="TextBox 8">
            <a:extLst>
              <a:ext uri="{FF2B5EF4-FFF2-40B4-BE49-F238E27FC236}">
                <a16:creationId xmlns:a16="http://schemas.microsoft.com/office/drawing/2014/main" id="{E1A83BF7-110F-9756-32E3-F3A26BD3BCB6}"/>
              </a:ext>
            </a:extLst>
          </p:cNvPr>
          <p:cNvSpPr txBox="1"/>
          <p:nvPr/>
        </p:nvSpPr>
        <p:spPr>
          <a:xfrm>
            <a:off x="3921296" y="5421283"/>
            <a:ext cx="3900881" cy="923330"/>
          </a:xfrm>
          <a:prstGeom prst="rect">
            <a:avLst/>
          </a:prstGeom>
          <a:noFill/>
        </p:spPr>
        <p:txBody>
          <a:bodyPr wrap="square">
            <a:spAutoFit/>
          </a:bodyPr>
          <a:lstStyle/>
          <a:p>
            <a:r>
              <a:rPr lang="en-US" sz="5400" b="1" i="0" dirty="0">
                <a:solidFill>
                  <a:srgbClr val="C00000"/>
                </a:solidFill>
                <a:effectLst/>
                <a:latin typeface="Arial Rounded MT Bold" panose="020F0704030504030204" pitchFamily="34" charset="0"/>
                <a:cs typeface="Forte Forward" panose="020B0604020202020204" pitchFamily="2" charset="0"/>
              </a:rPr>
              <a:t>Thank you! </a:t>
            </a:r>
            <a:endParaRPr lang="en-US" sz="5400" b="1" dirty="0">
              <a:solidFill>
                <a:srgbClr val="C00000"/>
              </a:solidFill>
              <a:latin typeface="Arial Rounded MT Bold" panose="020F0704030504030204" pitchFamily="34" charset="0"/>
              <a:cs typeface="Forte Forward" panose="020B0604020202020204" pitchFamily="2" charset="0"/>
            </a:endParaRPr>
          </a:p>
        </p:txBody>
      </p:sp>
    </p:spTree>
    <p:extLst>
      <p:ext uri="{BB962C8B-B14F-4D97-AF65-F5344CB8AC3E}">
        <p14:creationId xmlns:p14="http://schemas.microsoft.com/office/powerpoint/2010/main" val="1309507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36147" y="2036136"/>
            <a:ext cx="9018166" cy="2420244"/>
          </a:xfrm>
        </p:spPr>
        <p:txBody>
          <a:bodyPr>
            <a:noAutofit/>
          </a:bodyPr>
          <a:lstStyle/>
          <a:p>
            <a:pPr>
              <a:lnSpc>
                <a:spcPct val="90000"/>
              </a:lnSpc>
            </a:pPr>
            <a:r>
              <a:rPr lang="en-US" sz="4400" dirty="0">
                <a:latin typeface="Calibri" panose="020F0502020204030204" pitchFamily="34" charset="0"/>
                <a:cs typeface="Calibri" panose="020F0502020204030204" pitchFamily="34" charset="0"/>
              </a:rPr>
              <a:t>NOMINEE INFORMATION SUBMITTAL</a:t>
            </a:r>
            <a:br>
              <a:rPr lang="en-US" sz="4400" dirty="0">
                <a:latin typeface="Calibri" panose="020F0502020204030204" pitchFamily="34" charset="0"/>
                <a:cs typeface="Calibri" panose="020F0502020204030204" pitchFamily="34" charset="0"/>
              </a:rPr>
            </a:br>
            <a:r>
              <a:rPr lang="en-US" sz="4400" dirty="0">
                <a:latin typeface="Calibri" panose="020F0502020204030204" pitchFamily="34" charset="0"/>
                <a:cs typeface="Calibri" panose="020F0502020204030204" pitchFamily="34" charset="0"/>
              </a:rPr>
              <a:t/>
            </a:r>
            <a:br>
              <a:rPr lang="en-US" sz="4400" dirty="0">
                <a:latin typeface="Calibri" panose="020F0502020204030204" pitchFamily="34" charset="0"/>
                <a:cs typeface="Calibri" panose="020F0502020204030204" pitchFamily="34" charset="0"/>
              </a:rPr>
            </a:br>
            <a:r>
              <a:rPr lang="en-US" sz="4400" dirty="0">
                <a:latin typeface="Calibri" panose="020F0502020204030204" pitchFamily="34" charset="0"/>
                <a:cs typeface="Calibri" panose="020F0502020204030204" pitchFamily="34" charset="0"/>
              </a:rPr>
              <a:t/>
            </a:r>
            <a:br>
              <a:rPr lang="en-US" sz="4400" dirty="0">
                <a:latin typeface="Calibri" panose="020F0502020204030204" pitchFamily="34" charset="0"/>
                <a:cs typeface="Calibri" panose="020F0502020204030204" pitchFamily="34" charset="0"/>
              </a:rPr>
            </a:br>
            <a:r>
              <a:rPr lang="en-US" sz="4400" dirty="0">
                <a:latin typeface="Calibri" panose="020F0502020204030204" pitchFamily="34" charset="0"/>
                <a:cs typeface="Calibri" panose="020F0502020204030204" pitchFamily="34" charset="0"/>
              </a:rPr>
              <a:t/>
            </a:r>
            <a:br>
              <a:rPr lang="en-US" sz="4400"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Presented by: Willie Wells, HBR</a:t>
            </a:r>
            <a:r>
              <a:rPr lang="en-US" sz="4400" dirty="0">
                <a:latin typeface="Calibri" panose="020F0502020204030204" pitchFamily="34" charset="0"/>
                <a:cs typeface="Calibri" panose="020F0502020204030204" pitchFamily="34" charset="0"/>
              </a:rPr>
              <a:t/>
            </a:r>
            <a:br>
              <a:rPr lang="en-US" sz="4400" dirty="0">
                <a:latin typeface="Calibri" panose="020F0502020204030204" pitchFamily="34" charset="0"/>
                <a:cs typeface="Calibri" panose="020F0502020204030204" pitchFamily="34" charset="0"/>
              </a:rPr>
            </a:br>
            <a:r>
              <a:rPr lang="en-US" sz="4400" dirty="0">
                <a:cs typeface="Calibri" panose="020F0502020204030204" pitchFamily="34" charset="0"/>
              </a:rPr>
              <a:t/>
            </a:r>
            <a:br>
              <a:rPr lang="en-US" sz="4400" dirty="0">
                <a:cs typeface="Calibri" panose="020F0502020204030204" pitchFamily="34" charset="0"/>
              </a:rPr>
            </a:br>
            <a:endParaRPr lang="en-US" sz="4400" b="1" dirty="0">
              <a:cs typeface="Calibri" panose="020F0502020204030204" pitchFamily="34" charset="0"/>
            </a:endParaRPr>
          </a:p>
        </p:txBody>
      </p:sp>
      <p:pic>
        <p:nvPicPr>
          <p:cNvPr id="4" name="Picture 3" descr="A person in a suit and tie&#10;&#10;Description automatically generated with medium confidence">
            <a:extLst>
              <a:ext uri="{FF2B5EF4-FFF2-40B4-BE49-F238E27FC236}">
                <a16:creationId xmlns:a16="http://schemas.microsoft.com/office/drawing/2014/main" id="{E7271D2A-B338-9F4F-F973-A894A1DF13BD}"/>
              </a:ext>
            </a:extLst>
          </p:cNvPr>
          <p:cNvPicPr>
            <a:picLocks noChangeAspect="1"/>
          </p:cNvPicPr>
          <p:nvPr/>
        </p:nvPicPr>
        <p:blipFill>
          <a:blip r:embed="rId2"/>
          <a:stretch>
            <a:fillRect/>
          </a:stretch>
        </p:blipFill>
        <p:spPr>
          <a:xfrm>
            <a:off x="5059959" y="3548835"/>
            <a:ext cx="2072081" cy="2590102"/>
          </a:xfrm>
          <a:prstGeom prst="rect">
            <a:avLst/>
          </a:prstGeom>
        </p:spPr>
      </p:pic>
    </p:spTree>
    <p:extLst>
      <p:ext uri="{BB962C8B-B14F-4D97-AF65-F5344CB8AC3E}">
        <p14:creationId xmlns:p14="http://schemas.microsoft.com/office/powerpoint/2010/main" val="10567353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803" y="677333"/>
            <a:ext cx="6750122" cy="558926"/>
          </a:xfrm>
        </p:spPr>
        <p:txBody>
          <a:bodyPr>
            <a:noAutofit/>
          </a:bodyPr>
          <a:lstStyle/>
          <a:p>
            <a:r>
              <a:rPr lang="en-US" sz="3500" b="1" dirty="0">
                <a:latin typeface="Calibri" panose="020F0502020204030204" pitchFamily="34" charset="0"/>
                <a:cs typeface="Calibri" panose="020F0502020204030204" pitchFamily="34" charset="0"/>
              </a:rPr>
              <a:t>Congratulations!</a:t>
            </a:r>
          </a:p>
        </p:txBody>
      </p:sp>
      <p:sp>
        <p:nvSpPr>
          <p:cNvPr id="3" name="Content Placeholder 2"/>
          <p:cNvSpPr>
            <a:spLocks noGrp="1"/>
          </p:cNvSpPr>
          <p:nvPr>
            <p:ph idx="1"/>
          </p:nvPr>
        </p:nvSpPr>
        <p:spPr>
          <a:xfrm>
            <a:off x="235257" y="2003514"/>
            <a:ext cx="11082775" cy="1309720"/>
          </a:xfrm>
        </p:spPr>
        <p:txBody>
          <a:bodyPr>
            <a:noAutofit/>
          </a:bodyPr>
          <a:lstStyle/>
          <a:p>
            <a:pPr marL="324000" lvl="1" indent="0" algn="just">
              <a:buNone/>
            </a:pPr>
            <a:r>
              <a:rPr lang="en-US" sz="2000" b="1" dirty="0">
                <a:solidFill>
                  <a:schemeClr val="tx1"/>
                </a:solidFill>
                <a:cs typeface="Calibri" panose="020F0502020204030204" pitchFamily="34" charset="0"/>
              </a:rPr>
              <a:t>Congratulations Nominees!</a:t>
            </a:r>
          </a:p>
          <a:p>
            <a:pPr marL="324000" lvl="1" indent="0" algn="just">
              <a:buNone/>
            </a:pPr>
            <a:r>
              <a:rPr lang="en-US" sz="2000" b="1" dirty="0">
                <a:solidFill>
                  <a:schemeClr val="tx1"/>
                </a:solidFill>
                <a:cs typeface="Calibri" panose="020F0502020204030204" pitchFamily="34" charset="0"/>
              </a:rPr>
              <a:t>Everyone who has been nominated should have received the following attachments in your notification email.  </a:t>
            </a:r>
          </a:p>
          <a:p>
            <a:pPr marL="324000" lvl="1" indent="0" algn="just">
              <a:buNone/>
            </a:pPr>
            <a:endParaRPr lang="en-US" sz="2400" b="1" dirty="0">
              <a:solidFill>
                <a:schemeClr val="tx1"/>
              </a:solidFill>
              <a:cs typeface="Calibri" panose="020F0502020204030204" pitchFamily="34" charset="0"/>
            </a:endParaRPr>
          </a:p>
          <a:p>
            <a:pPr lvl="1" algn="just"/>
            <a:endParaRPr lang="en-US" sz="2300" b="1" dirty="0">
              <a:solidFill>
                <a:srgbClr val="C00000"/>
              </a:solidFill>
              <a:cs typeface="Calibri" panose="020F0502020204030204" pitchFamily="34" charset="0"/>
            </a:endParaRPr>
          </a:p>
        </p:txBody>
      </p:sp>
      <p:pic>
        <p:nvPicPr>
          <p:cNvPr id="4" name="Picture 3"/>
          <p:cNvPicPr>
            <a:picLocks noChangeAspect="1"/>
          </p:cNvPicPr>
          <p:nvPr/>
        </p:nvPicPr>
        <p:blipFill>
          <a:blip r:embed="rId2"/>
          <a:stretch>
            <a:fillRect/>
          </a:stretch>
        </p:blipFill>
        <p:spPr>
          <a:xfrm>
            <a:off x="2228785" y="3157979"/>
            <a:ext cx="7095718" cy="3737728"/>
          </a:xfrm>
          <a:prstGeom prst="rect">
            <a:avLst/>
          </a:prstGeom>
        </p:spPr>
      </p:pic>
    </p:spTree>
    <p:extLst>
      <p:ext uri="{BB962C8B-B14F-4D97-AF65-F5344CB8AC3E}">
        <p14:creationId xmlns:p14="http://schemas.microsoft.com/office/powerpoint/2010/main" val="86003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803" y="677333"/>
            <a:ext cx="6750122" cy="558926"/>
          </a:xfrm>
        </p:spPr>
        <p:txBody>
          <a:bodyPr>
            <a:noAutofit/>
          </a:bodyPr>
          <a:lstStyle/>
          <a:p>
            <a:r>
              <a:rPr lang="en-US" sz="3500" b="1" dirty="0">
                <a:latin typeface="Calibri" panose="020F0502020204030204" pitchFamily="34" charset="0"/>
                <a:cs typeface="Calibri" panose="020F0502020204030204" pitchFamily="34" charset="0"/>
              </a:rPr>
              <a:t>Congratulations!</a:t>
            </a:r>
          </a:p>
        </p:txBody>
      </p:sp>
      <p:sp>
        <p:nvSpPr>
          <p:cNvPr id="3" name="Content Placeholder 2"/>
          <p:cNvSpPr>
            <a:spLocks noGrp="1"/>
          </p:cNvSpPr>
          <p:nvPr>
            <p:ph idx="1"/>
          </p:nvPr>
        </p:nvSpPr>
        <p:spPr>
          <a:xfrm>
            <a:off x="444618" y="2021748"/>
            <a:ext cx="11283962" cy="4588232"/>
          </a:xfrm>
        </p:spPr>
        <p:txBody>
          <a:bodyPr>
            <a:noAutofit/>
          </a:bodyPr>
          <a:lstStyle/>
          <a:p>
            <a:pPr marL="324000" lvl="1" indent="0" algn="ctr">
              <a:buNone/>
            </a:pPr>
            <a:r>
              <a:rPr lang="en-US" sz="2400" b="1" dirty="0">
                <a:solidFill>
                  <a:schemeClr val="tx1"/>
                </a:solidFill>
                <a:cs typeface="Calibri" panose="020F0502020204030204" pitchFamily="34" charset="0"/>
              </a:rPr>
              <a:t>If you do not have the forms, they are uploaded to </a:t>
            </a:r>
            <a:r>
              <a:rPr lang="en-US" sz="2400" b="1" dirty="0">
                <a:solidFill>
                  <a:schemeClr val="tx1"/>
                </a:solidFill>
                <a:cs typeface="Calibri" panose="020F0502020204030204" pitchFamily="34" charset="0"/>
                <a:hlinkClick r:id="rId2"/>
              </a:rPr>
              <a:t>www.houbrt.com</a:t>
            </a:r>
            <a:r>
              <a:rPr lang="en-US" sz="2400" b="1" dirty="0">
                <a:solidFill>
                  <a:schemeClr val="tx1"/>
                </a:solidFill>
                <a:cs typeface="Calibri" panose="020F0502020204030204" pitchFamily="34" charset="0"/>
              </a:rPr>
              <a:t> </a:t>
            </a:r>
            <a:r>
              <a:rPr lang="en-US" sz="2400" b="1" dirty="0">
                <a:solidFill>
                  <a:schemeClr val="tx1"/>
                </a:solidFill>
                <a:cs typeface="Calibri" panose="020F0502020204030204" pitchFamily="34" charset="0"/>
                <a:hlinkClick r:id="rId3"/>
              </a:rPr>
              <a:t>https://www.houbrt.com/processes/awards/#forms</a:t>
            </a:r>
            <a:r>
              <a:rPr lang="en-US" sz="2400" b="1" dirty="0">
                <a:solidFill>
                  <a:schemeClr val="tx1"/>
                </a:solidFill>
                <a:cs typeface="Calibri" panose="020F0502020204030204" pitchFamily="34" charset="0"/>
              </a:rPr>
              <a:t> </a:t>
            </a:r>
          </a:p>
          <a:p>
            <a:pPr marL="324000" lvl="1" indent="0" algn="just">
              <a:buNone/>
            </a:pPr>
            <a:endParaRPr lang="en-US" sz="2400" b="1" dirty="0">
              <a:solidFill>
                <a:schemeClr val="tx1"/>
              </a:solidFill>
              <a:cs typeface="Calibri" panose="020F0502020204030204" pitchFamily="34" charset="0"/>
            </a:endParaRPr>
          </a:p>
          <a:p>
            <a:pPr marL="324000" lvl="1" indent="0" algn="just">
              <a:buNone/>
            </a:pPr>
            <a:endParaRPr lang="en-US" sz="2400" b="1" dirty="0">
              <a:solidFill>
                <a:schemeClr val="tx1"/>
              </a:solidFill>
              <a:cs typeface="Calibri" panose="020F0502020204030204" pitchFamily="34" charset="0"/>
            </a:endParaRPr>
          </a:p>
          <a:p>
            <a:pPr lvl="1" algn="just"/>
            <a:endParaRPr lang="en-US" sz="2300" b="1" dirty="0">
              <a:solidFill>
                <a:srgbClr val="C00000"/>
              </a:solidFill>
              <a:cs typeface="Calibri" panose="020F0502020204030204" pitchFamily="34" charset="0"/>
            </a:endParaRPr>
          </a:p>
        </p:txBody>
      </p:sp>
      <p:pic>
        <p:nvPicPr>
          <p:cNvPr id="6" name="Picture 5">
            <a:extLst>
              <a:ext uri="{FF2B5EF4-FFF2-40B4-BE49-F238E27FC236}">
                <a16:creationId xmlns:a16="http://schemas.microsoft.com/office/drawing/2014/main" id="{C1FFEEA7-0928-2909-B06A-117159CEC4C3}"/>
              </a:ext>
            </a:extLst>
          </p:cNvPr>
          <p:cNvPicPr>
            <a:picLocks noChangeAspect="1"/>
          </p:cNvPicPr>
          <p:nvPr/>
        </p:nvPicPr>
        <p:blipFill>
          <a:blip r:embed="rId4"/>
          <a:stretch>
            <a:fillRect/>
          </a:stretch>
        </p:blipFill>
        <p:spPr>
          <a:xfrm>
            <a:off x="1953448" y="2995418"/>
            <a:ext cx="7689316" cy="3862582"/>
          </a:xfrm>
          <a:prstGeom prst="rect">
            <a:avLst/>
          </a:prstGeom>
        </p:spPr>
      </p:pic>
    </p:spTree>
    <p:extLst>
      <p:ext uri="{BB962C8B-B14F-4D97-AF65-F5344CB8AC3E}">
        <p14:creationId xmlns:p14="http://schemas.microsoft.com/office/powerpoint/2010/main" val="2119230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AFCF6A7-2722-5649-AB6C-A42E3F3740EC}"/>
              </a:ext>
            </a:extLst>
          </p:cNvPr>
          <p:cNvSpPr>
            <a:spLocks noGrp="1"/>
          </p:cNvSpPr>
          <p:nvPr>
            <p:ph type="title"/>
          </p:nvPr>
        </p:nvSpPr>
        <p:spPr>
          <a:xfrm>
            <a:off x="182880" y="353022"/>
            <a:ext cx="10104120" cy="1013800"/>
          </a:xfrm>
        </p:spPr>
        <p:txBody>
          <a:bodyPr>
            <a:normAutofit/>
          </a:bodyPr>
          <a:lstStyle/>
          <a:p>
            <a:r>
              <a:rPr lang="en-US" dirty="0"/>
              <a:t>ANTI-TRUST GUIDELINES FOR CONDUCTING MEETINGS</a:t>
            </a:r>
            <a:endParaRPr lang="es-ES_tradnl" dirty="0"/>
          </a:p>
        </p:txBody>
      </p:sp>
      <p:sp>
        <p:nvSpPr>
          <p:cNvPr id="4" name="Content Placeholder 2">
            <a:extLst>
              <a:ext uri="{FF2B5EF4-FFF2-40B4-BE49-F238E27FC236}">
                <a16:creationId xmlns:a16="http://schemas.microsoft.com/office/drawing/2014/main" id="{6E89D9AA-4318-3940-B888-EC5A3C286F4B}"/>
              </a:ext>
            </a:extLst>
          </p:cNvPr>
          <p:cNvSpPr>
            <a:spLocks noGrp="1"/>
          </p:cNvSpPr>
          <p:nvPr>
            <p:ph idx="1"/>
          </p:nvPr>
        </p:nvSpPr>
        <p:spPr>
          <a:xfrm>
            <a:off x="1249679" y="2076226"/>
            <a:ext cx="9376757" cy="4590581"/>
          </a:xfrm>
        </p:spPr>
        <p:txBody>
          <a:bodyPr>
            <a:noAutofit/>
          </a:bodyPr>
          <a:lstStyle/>
          <a:p>
            <a:pPr marL="0" indent="0" algn="just">
              <a:spcBef>
                <a:spcPct val="0"/>
              </a:spcBef>
              <a:buNone/>
              <a:defRPr/>
            </a:pPr>
            <a:r>
              <a:rPr lang="en-US" sz="1200" dirty="0">
                <a:solidFill>
                  <a:schemeClr val="tx1"/>
                </a:solidFill>
                <a:latin typeface="Calibri" panose="020F0502020204030204" pitchFamily="34" charset="0"/>
                <a:cs typeface="Calibri" panose="020F0502020204030204" pitchFamily="34" charset="0"/>
              </a:rPr>
              <a:t>HBR appreciates your willingness to be an important part of this organization and the services provided to our industry.</a:t>
            </a:r>
          </a:p>
          <a:p>
            <a:pPr marL="0" indent="0" algn="just">
              <a:spcBef>
                <a:spcPct val="0"/>
              </a:spcBef>
              <a:buNone/>
              <a:defRPr/>
            </a:pPr>
            <a:r>
              <a:rPr lang="en-US" sz="1200" dirty="0">
                <a:solidFill>
                  <a:schemeClr val="tx1"/>
                </a:solidFill>
                <a:latin typeface="Calibri" panose="020F0502020204030204" pitchFamily="34" charset="0"/>
                <a:cs typeface="Calibri" panose="020F0502020204030204" pitchFamily="34" charset="0"/>
              </a:rPr>
              <a:t>The following guidelines shall be followed in conducting meetings of HBR.  This is not an exhaustive list of every possible subject to be avoided; in the event you have doubts about the propriety of any matter to be discussed in a meeting, our legal counsel is available for consultation.  Generally, the anti-trust laws proscribe unlawful combinations or agreements.  Sometimes “agreements” may be inferred from conduct.  HBR wants to avoid even the appearance of impropriety, and this is the spirit of these guidelines. </a:t>
            </a:r>
          </a:p>
          <a:p>
            <a:pPr marL="1256111" indent="-628056">
              <a:spcBef>
                <a:spcPct val="0"/>
              </a:spcBef>
              <a:buFont typeface="Wingdings" panose="05000000000000000000" pitchFamily="2" charset="2"/>
              <a:buChar char="v"/>
              <a:defRPr/>
            </a:pPr>
            <a:r>
              <a:rPr lang="en-US" sz="1200" dirty="0">
                <a:solidFill>
                  <a:schemeClr val="tx1"/>
                </a:solidFill>
                <a:latin typeface="Calibri" panose="020F0502020204030204" pitchFamily="34" charset="0"/>
                <a:cs typeface="Calibri" panose="020F0502020204030204" pitchFamily="34" charset="0"/>
              </a:rPr>
              <a:t>Do not discuss the prices of goods or services of any particular company(s).</a:t>
            </a:r>
          </a:p>
          <a:p>
            <a:pPr marL="1256111" indent="-628056">
              <a:spcBef>
                <a:spcPct val="0"/>
              </a:spcBef>
              <a:buFont typeface="Wingdings" panose="05000000000000000000" pitchFamily="2" charset="2"/>
              <a:buChar char="v"/>
              <a:defRPr/>
            </a:pPr>
            <a:r>
              <a:rPr lang="en-US" sz="1200" dirty="0">
                <a:solidFill>
                  <a:schemeClr val="tx1"/>
                </a:solidFill>
                <a:latin typeface="Calibri" panose="020F0502020204030204" pitchFamily="34" charset="0"/>
                <a:cs typeface="Calibri" panose="020F0502020204030204" pitchFamily="34" charset="0"/>
              </a:rPr>
              <a:t>Do not disparage the goods or services of any particular company(s)</a:t>
            </a:r>
          </a:p>
          <a:p>
            <a:pPr marL="1256111" indent="-628056">
              <a:spcBef>
                <a:spcPct val="0"/>
              </a:spcBef>
              <a:buFont typeface="Wingdings" panose="05000000000000000000" pitchFamily="2" charset="2"/>
              <a:buChar char="v"/>
              <a:defRPr/>
            </a:pPr>
            <a:r>
              <a:rPr lang="en-US" sz="1200" dirty="0">
                <a:solidFill>
                  <a:schemeClr val="tx1"/>
                </a:solidFill>
                <a:latin typeface="Calibri" panose="020F0502020204030204" pitchFamily="34" charset="0"/>
                <a:cs typeface="Calibri" panose="020F0502020204030204" pitchFamily="34" charset="0"/>
              </a:rPr>
              <a:t>Do not recommend the selection of any particular company as a supplier or customer</a:t>
            </a:r>
          </a:p>
          <a:p>
            <a:pPr marL="1256111" indent="-628056">
              <a:spcBef>
                <a:spcPct val="0"/>
              </a:spcBef>
              <a:buFont typeface="Wingdings" panose="05000000000000000000" pitchFamily="2" charset="2"/>
              <a:buChar char="v"/>
              <a:defRPr/>
            </a:pPr>
            <a:r>
              <a:rPr lang="en-US" sz="1200" dirty="0">
                <a:solidFill>
                  <a:schemeClr val="tx1"/>
                </a:solidFill>
                <a:latin typeface="Calibri" panose="020F0502020204030204" pitchFamily="34" charset="0"/>
                <a:cs typeface="Calibri" panose="020F0502020204030204" pitchFamily="34" charset="0"/>
              </a:rPr>
              <a:t>Do not urge or counsel that participating companies engage in any concerted activity to accomplish any unlawful purpose, i.e., boycotting any company or coercing a company to take some desired action.</a:t>
            </a:r>
          </a:p>
          <a:p>
            <a:pPr marL="1256111" indent="-628056">
              <a:spcBef>
                <a:spcPct val="0"/>
              </a:spcBef>
              <a:buFont typeface="Wingdings" panose="05000000000000000000" pitchFamily="2" charset="2"/>
              <a:buChar char="v"/>
              <a:defRPr/>
            </a:pPr>
            <a:r>
              <a:rPr lang="en-US" sz="1200" dirty="0">
                <a:solidFill>
                  <a:schemeClr val="tx1"/>
                </a:solidFill>
                <a:latin typeface="Calibri" panose="020F0502020204030204" pitchFamily="34" charset="0"/>
                <a:cs typeface="Calibri" panose="020F0502020204030204" pitchFamily="34" charset="0"/>
              </a:rPr>
              <a:t>Do not discuss matters which may be trade secrets or confidential to any company, i.e., don’t engage in “off the record” comments or state matters “not to be repeated out of this room”.</a:t>
            </a:r>
          </a:p>
          <a:p>
            <a:pPr marL="1256111" indent="-628056">
              <a:spcBef>
                <a:spcPct val="0"/>
              </a:spcBef>
              <a:buFont typeface="Wingdings" panose="05000000000000000000" pitchFamily="2" charset="2"/>
              <a:buChar char="v"/>
              <a:defRPr/>
            </a:pPr>
            <a:r>
              <a:rPr lang="en-US" sz="1200" dirty="0">
                <a:solidFill>
                  <a:schemeClr val="tx1"/>
                </a:solidFill>
                <a:latin typeface="Calibri" panose="020F0502020204030204" pitchFamily="34" charset="0"/>
                <a:cs typeface="Calibri" panose="020F0502020204030204" pitchFamily="34" charset="0"/>
              </a:rPr>
              <a:t>Do not propose secret or “rump” sessions after the official meeting is adjourned to discuss matters which cannot lawfully be discussed at the official meeting.</a:t>
            </a:r>
          </a:p>
          <a:p>
            <a:pPr marL="1256111" indent="-628056">
              <a:spcBef>
                <a:spcPct val="0"/>
              </a:spcBef>
              <a:buFont typeface="Wingdings" panose="05000000000000000000" pitchFamily="2" charset="2"/>
              <a:buChar char="v"/>
              <a:defRPr/>
            </a:pPr>
            <a:r>
              <a:rPr lang="en-US" sz="1200" dirty="0">
                <a:solidFill>
                  <a:schemeClr val="tx1"/>
                </a:solidFill>
                <a:latin typeface="Calibri" panose="020F0502020204030204" pitchFamily="34" charset="0"/>
                <a:cs typeface="Calibri" panose="020F0502020204030204" pitchFamily="34" charset="0"/>
              </a:rPr>
              <a:t>Do not recommend or sponsor the gathering of statistical data, the publishing of standards, or doing joint research without advance written approval of the Operating Committee of HBR. </a:t>
            </a:r>
          </a:p>
          <a:p>
            <a:pPr marL="1256111" indent="-628056">
              <a:spcBef>
                <a:spcPct val="0"/>
              </a:spcBef>
              <a:buFont typeface="Wingdings" panose="05000000000000000000" pitchFamily="2" charset="2"/>
              <a:buChar char="v"/>
              <a:defRPr/>
            </a:pPr>
            <a:r>
              <a:rPr lang="en-US" sz="1200" dirty="0">
                <a:solidFill>
                  <a:schemeClr val="tx1"/>
                </a:solidFill>
                <a:latin typeface="Calibri" panose="020F0502020204030204" pitchFamily="34" charset="0"/>
                <a:cs typeface="Calibri" panose="020F0502020204030204" pitchFamily="34" charset="0"/>
              </a:rPr>
              <a:t>Houston Business Roundtable’s purpose is to educate participating companies, so every company represented will be better informed and can make its own individual decisions. HBR members are not required to adopt the HBR recommendations or policies.</a:t>
            </a:r>
          </a:p>
          <a:p>
            <a:pPr marL="0" indent="0">
              <a:spcBef>
                <a:spcPct val="0"/>
              </a:spcBef>
              <a:buNone/>
              <a:defRPr/>
            </a:pPr>
            <a:r>
              <a:rPr lang="en-US" sz="1200" dirty="0">
                <a:solidFill>
                  <a:schemeClr val="tx1"/>
                </a:solidFill>
                <a:latin typeface="Calibri" panose="020F0502020204030204" pitchFamily="34" charset="0"/>
                <a:cs typeface="Calibri" panose="020F0502020204030204" pitchFamily="34" charset="0"/>
              </a:rPr>
              <a:t>Thank you in advance for adhering to these guidelines.</a:t>
            </a:r>
            <a:endParaRPr lang="es-ES_tradnl" sz="12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986967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803" y="677333"/>
            <a:ext cx="6750122" cy="558926"/>
          </a:xfrm>
        </p:spPr>
        <p:txBody>
          <a:bodyPr>
            <a:noAutofit/>
          </a:bodyPr>
          <a:lstStyle/>
          <a:p>
            <a:r>
              <a:rPr lang="en-US" sz="3500" b="1" dirty="0">
                <a:latin typeface="Calibri" panose="020F0502020204030204" pitchFamily="34" charset="0"/>
                <a:cs typeface="Calibri" panose="020F0502020204030204" pitchFamily="34" charset="0"/>
              </a:rPr>
              <a:t>How to Submit</a:t>
            </a:r>
          </a:p>
        </p:txBody>
      </p:sp>
      <p:sp>
        <p:nvSpPr>
          <p:cNvPr id="3" name="Content Placeholder 2"/>
          <p:cNvSpPr>
            <a:spLocks noGrp="1"/>
          </p:cNvSpPr>
          <p:nvPr>
            <p:ph idx="1"/>
          </p:nvPr>
        </p:nvSpPr>
        <p:spPr>
          <a:xfrm>
            <a:off x="403209" y="2013358"/>
            <a:ext cx="10998800" cy="4844642"/>
          </a:xfrm>
        </p:spPr>
        <p:txBody>
          <a:bodyPr>
            <a:noAutofit/>
          </a:bodyPr>
          <a:lstStyle/>
          <a:p>
            <a:pPr marL="0" indent="0" algn="just">
              <a:spcAft>
                <a:spcPts val="600"/>
              </a:spcAft>
              <a:buNone/>
            </a:pPr>
            <a:r>
              <a:rPr lang="en-US" sz="2400" dirty="0">
                <a:cs typeface="Calibri" panose="020F0502020204030204" pitchFamily="34" charset="0"/>
              </a:rPr>
              <a:t>To be considered for the award, you must submit: </a:t>
            </a:r>
          </a:p>
          <a:p>
            <a:pPr lvl="1" algn="just"/>
            <a:r>
              <a:rPr lang="en-US" sz="2400" b="1" dirty="0">
                <a:solidFill>
                  <a:schemeClr val="tx1"/>
                </a:solidFill>
                <a:cs typeface="Calibri" panose="020F0502020204030204" pitchFamily="34" charset="0"/>
              </a:rPr>
              <a:t>2022-2023 Safety Information Form </a:t>
            </a:r>
            <a:r>
              <a:rPr lang="en-US" sz="2400" i="1" dirty="0">
                <a:solidFill>
                  <a:schemeClr val="tx1"/>
                </a:solidFill>
                <a:cs typeface="Calibri" panose="020F0502020204030204" pitchFamily="34" charset="0"/>
              </a:rPr>
              <a:t>(Printed) </a:t>
            </a:r>
            <a:r>
              <a:rPr lang="en-US" sz="2400" i="1" u="sng" dirty="0">
                <a:solidFill>
                  <a:schemeClr val="tx1"/>
                </a:solidFill>
                <a:cs typeface="Calibri" panose="020F0502020204030204" pitchFamily="34" charset="0"/>
              </a:rPr>
              <a:t>for each nomination you accept.</a:t>
            </a:r>
          </a:p>
          <a:p>
            <a:pPr lvl="1" algn="just"/>
            <a:r>
              <a:rPr lang="en-US" sz="2400" b="1" dirty="0">
                <a:solidFill>
                  <a:schemeClr val="tx1"/>
                </a:solidFill>
                <a:cs typeface="Calibri" panose="020F0502020204030204" pitchFamily="34" charset="0"/>
              </a:rPr>
              <a:t>2022-2023 Initial Audit Form </a:t>
            </a:r>
            <a:r>
              <a:rPr lang="en-US" sz="2400" i="1" dirty="0">
                <a:cs typeface="Calibri" panose="020F0502020204030204" pitchFamily="34" charset="0"/>
              </a:rPr>
              <a:t>(Printed) </a:t>
            </a:r>
            <a:r>
              <a:rPr lang="en-US" sz="2400" i="1" u="sng" dirty="0">
                <a:cs typeface="Calibri" panose="020F0502020204030204" pitchFamily="34" charset="0"/>
              </a:rPr>
              <a:t>Only one needs to be submitted</a:t>
            </a:r>
          </a:p>
          <a:p>
            <a:pPr lvl="1" algn="just"/>
            <a:r>
              <a:rPr lang="en-US" sz="2400" dirty="0">
                <a:cs typeface="Calibri" panose="020F0502020204030204" pitchFamily="34" charset="0"/>
              </a:rPr>
              <a:t>Supporting documentation as listed on the 2</a:t>
            </a:r>
            <a:r>
              <a:rPr lang="en-US" sz="2400" baseline="30000" dirty="0">
                <a:cs typeface="Calibri" panose="020F0502020204030204" pitchFamily="34" charset="0"/>
              </a:rPr>
              <a:t>nd</a:t>
            </a:r>
            <a:r>
              <a:rPr lang="en-US" sz="2400" dirty="0">
                <a:cs typeface="Calibri" panose="020F0502020204030204" pitchFamily="34" charset="0"/>
              </a:rPr>
              <a:t> page of the </a:t>
            </a:r>
            <a:r>
              <a:rPr lang="en-US" sz="2400" b="1" dirty="0">
                <a:cs typeface="Calibri" panose="020F0502020204030204" pitchFamily="34" charset="0"/>
              </a:rPr>
              <a:t>2022-2023 Initial Audit Form</a:t>
            </a:r>
            <a:r>
              <a:rPr lang="en-US" sz="2400" dirty="0">
                <a:cs typeface="Calibri" panose="020F0502020204030204" pitchFamily="34" charset="0"/>
              </a:rPr>
              <a:t> (</a:t>
            </a:r>
            <a:r>
              <a:rPr lang="en-US" sz="2400" i="1" dirty="0">
                <a:cs typeface="Calibri" panose="020F0502020204030204" pitchFamily="34" charset="0"/>
              </a:rPr>
              <a:t>Hard copy or USB Drive) </a:t>
            </a:r>
          </a:p>
          <a:p>
            <a:pPr lvl="1" algn="just">
              <a:spcAft>
                <a:spcPts val="1200"/>
              </a:spcAft>
            </a:pPr>
            <a:r>
              <a:rPr lang="en-US" sz="2300" b="1" dirty="0">
                <a:cs typeface="Calibri" panose="020F0502020204030204" pitchFamily="34" charset="0"/>
              </a:rPr>
              <a:t>The information must be completed and </a:t>
            </a:r>
            <a:r>
              <a:rPr lang="en-US" sz="2300" b="1" u="sng" dirty="0">
                <a:solidFill>
                  <a:srgbClr val="C00000"/>
                </a:solidFill>
                <a:cs typeface="Calibri" panose="020F0502020204030204" pitchFamily="34" charset="0"/>
              </a:rPr>
              <a:t>hand-delivered to HBR </a:t>
            </a:r>
          </a:p>
        </p:txBody>
      </p:sp>
      <p:sp>
        <p:nvSpPr>
          <p:cNvPr id="4" name="Title 1">
            <a:extLst>
              <a:ext uri="{FF2B5EF4-FFF2-40B4-BE49-F238E27FC236}">
                <a16:creationId xmlns:a16="http://schemas.microsoft.com/office/drawing/2014/main" id="{84837AAA-50AD-B50B-E1B6-436505028529}"/>
              </a:ext>
            </a:extLst>
          </p:cNvPr>
          <p:cNvSpPr txBox="1">
            <a:spLocks/>
          </p:cNvSpPr>
          <p:nvPr/>
        </p:nvSpPr>
        <p:spPr>
          <a:xfrm>
            <a:off x="738930" y="5639184"/>
            <a:ext cx="10714139" cy="1084747"/>
          </a:xfrm>
          <a:prstGeom prst="rect">
            <a:avLst/>
          </a:prstGeom>
        </p:spPr>
        <p:txBody>
          <a:bodyPr vert="horz" lIns="91440" tIns="45720" rIns="91440" bIns="45720" rtlCol="0" anchor="b">
            <a:noAutofit/>
          </a:bodyPr>
          <a:lstStyle>
            <a:lvl1pPr algn="l" defTabSz="457200" rtl="0" fontAlgn="base">
              <a:spcBef>
                <a:spcPct val="0"/>
              </a:spcBef>
              <a:spcAft>
                <a:spcPct val="0"/>
              </a:spcAft>
              <a:defRPr sz="2800" b="1" kern="1200" cap="all">
                <a:solidFill>
                  <a:schemeClr val="bg1"/>
                </a:solidFill>
                <a:latin typeface="+mj-lt"/>
                <a:ea typeface="+mj-ea"/>
                <a:cs typeface="+mj-cs"/>
              </a:defRPr>
            </a:lvl1pPr>
            <a:lvl2pPr algn="l" defTabSz="457200" rtl="0" fontAlgn="base">
              <a:spcBef>
                <a:spcPct val="0"/>
              </a:spcBef>
              <a:spcAft>
                <a:spcPct val="0"/>
              </a:spcAft>
              <a:defRPr sz="2800">
                <a:solidFill>
                  <a:schemeClr val="bg1"/>
                </a:solidFill>
                <a:latin typeface="Arial" panose="020B0604020202020204" pitchFamily="34" charset="0"/>
              </a:defRPr>
            </a:lvl2pPr>
            <a:lvl3pPr algn="l" defTabSz="457200" rtl="0" fontAlgn="base">
              <a:spcBef>
                <a:spcPct val="0"/>
              </a:spcBef>
              <a:spcAft>
                <a:spcPct val="0"/>
              </a:spcAft>
              <a:defRPr sz="2800">
                <a:solidFill>
                  <a:schemeClr val="bg1"/>
                </a:solidFill>
                <a:latin typeface="Arial" panose="020B0604020202020204" pitchFamily="34" charset="0"/>
              </a:defRPr>
            </a:lvl3pPr>
            <a:lvl4pPr algn="l" defTabSz="457200" rtl="0" fontAlgn="base">
              <a:spcBef>
                <a:spcPct val="0"/>
              </a:spcBef>
              <a:spcAft>
                <a:spcPct val="0"/>
              </a:spcAft>
              <a:defRPr sz="2800">
                <a:solidFill>
                  <a:schemeClr val="bg1"/>
                </a:solidFill>
                <a:latin typeface="Arial" panose="020B0604020202020204" pitchFamily="34" charset="0"/>
              </a:defRPr>
            </a:lvl4pPr>
            <a:lvl5pPr algn="l" defTabSz="457200" rtl="0" fontAlgn="base">
              <a:spcBef>
                <a:spcPct val="0"/>
              </a:spcBef>
              <a:spcAft>
                <a:spcPct val="0"/>
              </a:spcAft>
              <a:defRPr sz="2800">
                <a:solidFill>
                  <a:schemeClr val="bg1"/>
                </a:solidFill>
                <a:latin typeface="Arial" panose="020B0604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eaLnBrk="1" hangingPunct="1"/>
            <a:r>
              <a:rPr lang="en-US" sz="3500" dirty="0">
                <a:solidFill>
                  <a:srgbClr val="C00000"/>
                </a:solidFill>
                <a:latin typeface="Calibri" panose="020F0502020204030204" pitchFamily="34" charset="0"/>
                <a:cs typeface="Calibri" panose="020F0502020204030204" pitchFamily="34" charset="0"/>
              </a:rPr>
              <a:t>NO LATER THAN…</a:t>
            </a:r>
          </a:p>
          <a:p>
            <a:pPr algn="ctr" eaLnBrk="1" hangingPunct="1"/>
            <a:r>
              <a:rPr lang="en-US" sz="4400" dirty="0">
                <a:solidFill>
                  <a:srgbClr val="C00000"/>
                </a:solidFill>
                <a:latin typeface="Calibri" panose="020F0502020204030204" pitchFamily="34" charset="0"/>
                <a:cs typeface="Calibri" panose="020F0502020204030204" pitchFamily="34" charset="0"/>
              </a:rPr>
              <a:t>5:00 pm </a:t>
            </a:r>
            <a:r>
              <a:rPr lang="en-US" sz="4400" dirty="0">
                <a:solidFill>
                  <a:srgbClr val="C00000"/>
                </a:solidFill>
                <a:highlight>
                  <a:srgbClr val="FFFF00"/>
                </a:highlight>
                <a:latin typeface="Calibri" panose="020F0502020204030204" pitchFamily="34" charset="0"/>
                <a:cs typeface="Calibri" panose="020F0502020204030204" pitchFamily="34" charset="0"/>
              </a:rPr>
              <a:t>Friday</a:t>
            </a:r>
            <a:r>
              <a:rPr lang="en-US" sz="4400" dirty="0">
                <a:solidFill>
                  <a:srgbClr val="C00000"/>
                </a:solidFill>
                <a:latin typeface="Calibri" panose="020F0502020204030204" pitchFamily="34" charset="0"/>
                <a:cs typeface="Calibri" panose="020F0502020204030204" pitchFamily="34" charset="0"/>
              </a:rPr>
              <a:t>, January 27, 2023</a:t>
            </a:r>
          </a:p>
        </p:txBody>
      </p:sp>
      <p:sp>
        <p:nvSpPr>
          <p:cNvPr id="6" name="Explosion: 14 Points 5">
            <a:extLst>
              <a:ext uri="{FF2B5EF4-FFF2-40B4-BE49-F238E27FC236}">
                <a16:creationId xmlns:a16="http://schemas.microsoft.com/office/drawing/2014/main" id="{25877777-BD63-18DD-DE15-973A033A82B2}"/>
              </a:ext>
            </a:extLst>
          </p:cNvPr>
          <p:cNvSpPr/>
          <p:nvPr/>
        </p:nvSpPr>
        <p:spPr>
          <a:xfrm rot="422896">
            <a:off x="5896333" y="4383669"/>
            <a:ext cx="5137693" cy="1324748"/>
          </a:xfrm>
          <a:prstGeom prst="irregularSeal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070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2000" tmFilter="0, 0; .2, .5; .8, .5; 1, 0"/>
                                        <p:tgtEl>
                                          <p:spTgt spid="4"/>
                                        </p:tgtEl>
                                      </p:cBhvr>
                                    </p:animEffect>
                                    <p:animScale>
                                      <p:cBhvr>
                                        <p:cTn id="7" dur="1000" autoRev="1" fill="hold"/>
                                        <p:tgtEl>
                                          <p:spTgt spid="4"/>
                                        </p:tgtEl>
                                      </p:cBhvr>
                                      <p:by x="105000" y="105000"/>
                                    </p:animScale>
                                  </p:childTnLst>
                                </p:cTn>
                              </p:par>
                              <p:par>
                                <p:cTn id="8" presetID="32" presetClass="emph" presetSubtype="0" repeatCount="indefinite" fill="hold" grpId="0" nodeType="withEffect">
                                  <p:stCondLst>
                                    <p:cond delay="0"/>
                                  </p:stCondLst>
                                  <p:endCondLst>
                                    <p:cond evt="onNext" delay="0">
                                      <p:tgtEl>
                                        <p:sldTgt/>
                                      </p:tgtEl>
                                    </p:cond>
                                  </p:endCondLst>
                                  <p:childTnLst>
                                    <p:animRot by="120000">
                                      <p:cBhvr>
                                        <p:cTn id="9" dur="100" fill="hold">
                                          <p:stCondLst>
                                            <p:cond delay="0"/>
                                          </p:stCondLst>
                                        </p:cTn>
                                        <p:tgtEl>
                                          <p:spTgt spid="6"/>
                                        </p:tgtEl>
                                        <p:attrNameLst>
                                          <p:attrName>r</p:attrName>
                                        </p:attrNameLst>
                                      </p:cBhvr>
                                    </p:animRot>
                                    <p:animRot by="-240000">
                                      <p:cBhvr>
                                        <p:cTn id="10" dur="200" fill="hold">
                                          <p:stCondLst>
                                            <p:cond delay="200"/>
                                          </p:stCondLst>
                                        </p:cTn>
                                        <p:tgtEl>
                                          <p:spTgt spid="6"/>
                                        </p:tgtEl>
                                        <p:attrNameLst>
                                          <p:attrName>r</p:attrName>
                                        </p:attrNameLst>
                                      </p:cBhvr>
                                    </p:animRot>
                                    <p:animRot by="240000">
                                      <p:cBhvr>
                                        <p:cTn id="11" dur="200" fill="hold">
                                          <p:stCondLst>
                                            <p:cond delay="400"/>
                                          </p:stCondLst>
                                        </p:cTn>
                                        <p:tgtEl>
                                          <p:spTgt spid="6"/>
                                        </p:tgtEl>
                                        <p:attrNameLst>
                                          <p:attrName>r</p:attrName>
                                        </p:attrNameLst>
                                      </p:cBhvr>
                                    </p:animRot>
                                    <p:animRot by="-240000">
                                      <p:cBhvr>
                                        <p:cTn id="12" dur="200" fill="hold">
                                          <p:stCondLst>
                                            <p:cond delay="600"/>
                                          </p:stCondLst>
                                        </p:cTn>
                                        <p:tgtEl>
                                          <p:spTgt spid="6"/>
                                        </p:tgtEl>
                                        <p:attrNameLst>
                                          <p:attrName>r</p:attrName>
                                        </p:attrNameLst>
                                      </p:cBhvr>
                                    </p:animRot>
                                    <p:animRot by="120000">
                                      <p:cBhvr>
                                        <p:cTn id="13"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803" y="677333"/>
            <a:ext cx="6750122" cy="558926"/>
          </a:xfrm>
        </p:spPr>
        <p:txBody>
          <a:bodyPr>
            <a:noAutofit/>
          </a:bodyPr>
          <a:lstStyle/>
          <a:p>
            <a:r>
              <a:rPr lang="en-US" sz="3500" b="1" dirty="0">
                <a:latin typeface="Calibri" panose="020F0502020204030204" pitchFamily="34" charset="0"/>
                <a:cs typeface="Calibri" panose="020F0502020204030204" pitchFamily="34" charset="0"/>
              </a:rPr>
              <a:t>USB Drives</a:t>
            </a:r>
          </a:p>
        </p:txBody>
      </p:sp>
      <p:sp>
        <p:nvSpPr>
          <p:cNvPr id="3" name="Content Placeholder 2"/>
          <p:cNvSpPr>
            <a:spLocks noGrp="1"/>
          </p:cNvSpPr>
          <p:nvPr>
            <p:ph idx="1"/>
          </p:nvPr>
        </p:nvSpPr>
        <p:spPr>
          <a:xfrm>
            <a:off x="422032" y="2099722"/>
            <a:ext cx="10673862" cy="4448711"/>
          </a:xfrm>
        </p:spPr>
        <p:txBody>
          <a:bodyPr>
            <a:noAutofit/>
          </a:bodyPr>
          <a:lstStyle/>
          <a:p>
            <a:pPr lvl="1" algn="just">
              <a:buFont typeface="Wingdings" panose="05000000000000000000" pitchFamily="2" charset="2"/>
              <a:buChar char="§"/>
            </a:pPr>
            <a:r>
              <a:rPr lang="en-US" sz="2300" b="1" dirty="0">
                <a:cs typeface="Calibri" panose="020F0502020204030204" pitchFamily="34" charset="0"/>
              </a:rPr>
              <a:t>Only save documents in common formats</a:t>
            </a:r>
          </a:p>
          <a:p>
            <a:pPr marL="324000" lvl="1" indent="0" algn="just">
              <a:buNone/>
            </a:pPr>
            <a:r>
              <a:rPr lang="en-US" sz="2300" b="1" dirty="0">
                <a:cs typeface="Calibri" panose="020F0502020204030204" pitchFamily="34" charset="0"/>
              </a:rPr>
              <a:t>		</a:t>
            </a:r>
          </a:p>
          <a:p>
            <a:pPr marL="324000" lvl="1" indent="0" algn="just">
              <a:buNone/>
            </a:pPr>
            <a:endParaRPr lang="en-US" sz="2300" b="1" dirty="0">
              <a:cs typeface="Calibri" panose="020F0502020204030204" pitchFamily="34" charset="0"/>
            </a:endParaRPr>
          </a:p>
          <a:p>
            <a:pPr marL="324000" lvl="1" indent="0" algn="just">
              <a:buNone/>
            </a:pPr>
            <a:endParaRPr lang="en-US" sz="2300" b="1" dirty="0">
              <a:cs typeface="Calibri" panose="020F0502020204030204" pitchFamily="34" charset="0"/>
            </a:endParaRPr>
          </a:p>
          <a:p>
            <a:pPr lvl="1" algn="just"/>
            <a:r>
              <a:rPr lang="en-US" sz="2300" b="1" dirty="0">
                <a:cs typeface="Calibri" panose="020F0502020204030204" pitchFamily="34" charset="0"/>
              </a:rPr>
              <a:t>Turn off password protection</a:t>
            </a:r>
          </a:p>
          <a:p>
            <a:pPr lvl="1" algn="just"/>
            <a:endParaRPr lang="en-US" sz="2300" b="1" dirty="0">
              <a:cs typeface="Calibri" panose="020F0502020204030204" pitchFamily="34" charset="0"/>
            </a:endParaRPr>
          </a:p>
          <a:p>
            <a:pPr lvl="1" algn="just">
              <a:buFont typeface="Wingdings" panose="05000000000000000000" pitchFamily="2" charset="2"/>
              <a:buChar char="ü"/>
            </a:pPr>
            <a:r>
              <a:rPr lang="en-US" sz="2400" b="1" dirty="0">
                <a:solidFill>
                  <a:schemeClr val="tx1"/>
                </a:solidFill>
                <a:cs typeface="Calibri" panose="020F0502020204030204" pitchFamily="34" charset="0"/>
              </a:rPr>
              <a:t>Check and double-check your USB drive to be certain it works correctly before you deliver it to HBR.</a:t>
            </a:r>
          </a:p>
        </p:txBody>
      </p:sp>
      <p:pic>
        <p:nvPicPr>
          <p:cNvPr id="4" name="Picture 3"/>
          <p:cNvPicPr>
            <a:picLocks noChangeAspect="1"/>
          </p:cNvPicPr>
          <p:nvPr/>
        </p:nvPicPr>
        <p:blipFill>
          <a:blip r:embed="rId2"/>
          <a:stretch>
            <a:fillRect/>
          </a:stretch>
        </p:blipFill>
        <p:spPr>
          <a:xfrm>
            <a:off x="3619158" y="2686696"/>
            <a:ext cx="4877481" cy="1238423"/>
          </a:xfrm>
          <a:prstGeom prst="rect">
            <a:avLst/>
          </a:prstGeom>
        </p:spPr>
      </p:pic>
    </p:spTree>
    <p:extLst>
      <p:ext uri="{BB962C8B-B14F-4D97-AF65-F5344CB8AC3E}">
        <p14:creationId xmlns:p14="http://schemas.microsoft.com/office/powerpoint/2010/main" val="187079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3000" tmFilter="0, 0; .2, .5; .8, .5; 1, 0"/>
                                        <p:tgtEl>
                                          <p:spTgt spid="3">
                                            <p:txEl>
                                              <p:pRg st="6" end="6"/>
                                            </p:txEl>
                                          </p:spTgt>
                                        </p:tgtEl>
                                      </p:cBhvr>
                                    </p:animEffect>
                                    <p:animScale>
                                      <p:cBhvr>
                                        <p:cTn id="7" dur="1500" autoRev="1" fill="hold"/>
                                        <p:tgtEl>
                                          <p:spTgt spid="3">
                                            <p:txEl>
                                              <p:pRg st="6" end="6"/>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41945" y="2407297"/>
            <a:ext cx="9182911" cy="312420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marL="457200" indent="-457200" eaLnBrk="0" hangingPunct="0">
              <a:defRPr>
                <a:solidFill>
                  <a:schemeClr val="tx1"/>
                </a:solidFill>
                <a:latin typeface="Arial" charset="0"/>
              </a:defRPr>
            </a:lvl1pPr>
            <a:lvl2pPr marL="9144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eaLnBrk="1" hangingPunct="1">
              <a:spcBef>
                <a:spcPct val="20000"/>
              </a:spcBef>
              <a:spcAft>
                <a:spcPts val="600"/>
              </a:spcAft>
              <a:buClr>
                <a:schemeClr val="accent1">
                  <a:lumMod val="75000"/>
                </a:schemeClr>
              </a:buClr>
              <a:buSzPct val="145000"/>
            </a:pPr>
            <a:r>
              <a:rPr lang="en-US" altLang="en-US" sz="2200" b="1" u="sng" dirty="0">
                <a:latin typeface="+mn-lt"/>
              </a:rPr>
              <a:t>Complete this form for each site that nominated your company</a:t>
            </a:r>
          </a:p>
          <a:p>
            <a:pPr marL="690563" lvl="1" indent="-457200" eaLnBrk="1" hangingPunct="1">
              <a:spcBef>
                <a:spcPct val="20000"/>
              </a:spcBef>
              <a:spcAft>
                <a:spcPts val="600"/>
              </a:spcAft>
              <a:buClr>
                <a:schemeClr val="accent1">
                  <a:lumMod val="75000"/>
                </a:schemeClr>
              </a:buClr>
              <a:buSzPct val="145000"/>
              <a:buFont typeface="Arial"/>
              <a:buChar char="•"/>
            </a:pPr>
            <a:endParaRPr lang="en-US" altLang="en-US" sz="2200" dirty="0">
              <a:latin typeface="+mn-lt"/>
            </a:endParaRPr>
          </a:p>
          <a:p>
            <a:pPr marL="690563" lvl="1" indent="-457200" eaLnBrk="1" hangingPunct="1">
              <a:spcBef>
                <a:spcPct val="20000"/>
              </a:spcBef>
              <a:spcAft>
                <a:spcPts val="600"/>
              </a:spcAft>
              <a:buClr>
                <a:schemeClr val="accent1">
                  <a:lumMod val="75000"/>
                </a:schemeClr>
              </a:buClr>
              <a:buSzPct val="145000"/>
              <a:buFont typeface="Arial"/>
              <a:buChar char="•"/>
            </a:pPr>
            <a:r>
              <a:rPr lang="en-US" altLang="en-US" sz="2200" dirty="0">
                <a:latin typeface="+mn-lt"/>
              </a:rPr>
              <a:t>Nominated By / Type of Work Performed</a:t>
            </a:r>
          </a:p>
          <a:p>
            <a:pPr marL="690563" lvl="1" indent="-457200" eaLnBrk="1" hangingPunct="1">
              <a:spcBef>
                <a:spcPct val="20000"/>
              </a:spcBef>
              <a:spcAft>
                <a:spcPts val="600"/>
              </a:spcAft>
              <a:buClr>
                <a:schemeClr val="accent1">
                  <a:lumMod val="75000"/>
                </a:schemeClr>
              </a:buClr>
              <a:buSzPct val="145000"/>
              <a:buFont typeface="Arial"/>
              <a:buChar char="•"/>
            </a:pPr>
            <a:r>
              <a:rPr lang="en-US" altLang="en-US" sz="2200" dirty="0">
                <a:latin typeface="+mn-lt"/>
              </a:rPr>
              <a:t>Company Information</a:t>
            </a:r>
          </a:p>
          <a:p>
            <a:pPr marL="690563" lvl="1" indent="-457200" eaLnBrk="1" hangingPunct="1">
              <a:spcBef>
                <a:spcPct val="20000"/>
              </a:spcBef>
              <a:spcAft>
                <a:spcPts val="600"/>
              </a:spcAft>
              <a:buClr>
                <a:schemeClr val="accent1">
                  <a:lumMod val="75000"/>
                </a:schemeClr>
              </a:buClr>
              <a:buSzPct val="145000"/>
              <a:buFont typeface="Arial"/>
              <a:buChar char="•"/>
            </a:pPr>
            <a:r>
              <a:rPr lang="en-US" altLang="en-US" sz="2200" dirty="0">
                <a:latin typeface="+mn-lt"/>
              </a:rPr>
              <a:t>Category</a:t>
            </a:r>
          </a:p>
          <a:p>
            <a:pPr marL="690563" lvl="1" indent="-457200" eaLnBrk="1" hangingPunct="1">
              <a:spcBef>
                <a:spcPct val="20000"/>
              </a:spcBef>
              <a:spcAft>
                <a:spcPts val="600"/>
              </a:spcAft>
              <a:buClr>
                <a:schemeClr val="accent1">
                  <a:lumMod val="75000"/>
                </a:schemeClr>
              </a:buClr>
              <a:buSzPct val="145000"/>
              <a:buFont typeface="Arial"/>
              <a:buChar char="•"/>
            </a:pPr>
            <a:r>
              <a:rPr lang="en-US" altLang="en-US" sz="2200" dirty="0">
                <a:latin typeface="+mn-lt"/>
              </a:rPr>
              <a:t>Company Description</a:t>
            </a:r>
          </a:p>
          <a:p>
            <a:pPr marL="690563" lvl="1" indent="-457200" eaLnBrk="1" hangingPunct="1">
              <a:spcBef>
                <a:spcPct val="20000"/>
              </a:spcBef>
              <a:spcAft>
                <a:spcPts val="600"/>
              </a:spcAft>
              <a:buClr>
                <a:schemeClr val="accent1">
                  <a:lumMod val="75000"/>
                </a:schemeClr>
              </a:buClr>
              <a:buSzPct val="145000"/>
              <a:buFont typeface="Arial"/>
              <a:buChar char="•"/>
            </a:pPr>
            <a:r>
              <a:rPr lang="en-US" altLang="en-US" sz="2200" dirty="0">
                <a:latin typeface="+mn-lt"/>
              </a:rPr>
              <a:t>2022 OSHA Information</a:t>
            </a:r>
          </a:p>
        </p:txBody>
      </p:sp>
      <p:sp>
        <p:nvSpPr>
          <p:cNvPr id="3" name="Title 1">
            <a:extLst>
              <a:ext uri="{FF2B5EF4-FFF2-40B4-BE49-F238E27FC236}">
                <a16:creationId xmlns:a16="http://schemas.microsoft.com/office/drawing/2014/main" id="{B19CFE1B-195D-F04B-B344-B799EEB04913}"/>
              </a:ext>
            </a:extLst>
          </p:cNvPr>
          <p:cNvSpPr>
            <a:spLocks noGrp="1"/>
          </p:cNvSpPr>
          <p:nvPr>
            <p:ph type="title"/>
          </p:nvPr>
        </p:nvSpPr>
        <p:spPr>
          <a:xfrm>
            <a:off x="554803" y="677333"/>
            <a:ext cx="6750122" cy="558926"/>
          </a:xfrm>
        </p:spPr>
        <p:txBody>
          <a:bodyPr>
            <a:noAutofit/>
          </a:bodyPr>
          <a:lstStyle/>
          <a:p>
            <a:r>
              <a:rPr lang="en-US" sz="3500" b="1" dirty="0">
                <a:latin typeface="Calibri" panose="020F0502020204030204" pitchFamily="34" charset="0"/>
                <a:cs typeface="Calibri" panose="020F0502020204030204" pitchFamily="34" charset="0"/>
              </a:rPr>
              <a:t>SAFETY information form</a:t>
            </a:r>
          </a:p>
        </p:txBody>
      </p:sp>
      <p:pic>
        <p:nvPicPr>
          <p:cNvPr id="6" name="Picture 5">
            <a:extLst>
              <a:ext uri="{FF2B5EF4-FFF2-40B4-BE49-F238E27FC236}">
                <a16:creationId xmlns:a16="http://schemas.microsoft.com/office/drawing/2014/main" id="{BC3B0C8A-8A43-0C91-5D20-0D1333482283}"/>
              </a:ext>
            </a:extLst>
          </p:cNvPr>
          <p:cNvPicPr>
            <a:picLocks noChangeAspect="1"/>
          </p:cNvPicPr>
          <p:nvPr/>
        </p:nvPicPr>
        <p:blipFill>
          <a:blip r:embed="rId2"/>
          <a:stretch>
            <a:fillRect/>
          </a:stretch>
        </p:blipFill>
        <p:spPr>
          <a:xfrm>
            <a:off x="8421219" y="2023665"/>
            <a:ext cx="3770781" cy="4834335"/>
          </a:xfrm>
          <a:prstGeom prst="rect">
            <a:avLst/>
          </a:prstGeom>
        </p:spPr>
      </p:pic>
    </p:spTree>
    <p:extLst>
      <p:ext uri="{BB962C8B-B14F-4D97-AF65-F5344CB8AC3E}">
        <p14:creationId xmlns:p14="http://schemas.microsoft.com/office/powerpoint/2010/main" val="18151394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1"/>
          </p:nvPr>
        </p:nvSpPr>
        <p:spPr>
          <a:xfrm>
            <a:off x="565506" y="3648899"/>
            <a:ext cx="9940569" cy="2837625"/>
          </a:xfrm>
        </p:spPr>
        <p:txBody>
          <a:bodyPr anchor="t">
            <a:normAutofit/>
          </a:bodyPr>
          <a:lstStyle/>
          <a:p>
            <a:pPr>
              <a:lnSpc>
                <a:spcPct val="114000"/>
              </a:lnSpc>
            </a:pPr>
            <a:endParaRPr lang="en-US" dirty="0">
              <a:cs typeface="Calibri" panose="020F0502020204030204" pitchFamily="34" charset="0"/>
            </a:endParaRPr>
          </a:p>
          <a:p>
            <a:pPr>
              <a:lnSpc>
                <a:spcPct val="114000"/>
              </a:lnSpc>
            </a:pPr>
            <a:r>
              <a:rPr lang="en-US" sz="2400" dirty="0">
                <a:cs typeface="Calibri" panose="020F0502020204030204" pitchFamily="34" charset="0"/>
              </a:rPr>
              <a:t>Fill out one form for each site that has nominated your company</a:t>
            </a:r>
          </a:p>
          <a:p>
            <a:pPr>
              <a:lnSpc>
                <a:spcPct val="114000"/>
              </a:lnSpc>
            </a:pPr>
            <a:r>
              <a:rPr lang="en-US" sz="2400" dirty="0">
                <a:cs typeface="Calibri" panose="020F0502020204030204" pitchFamily="34" charset="0"/>
              </a:rPr>
              <a:t>List the type of work performed at the nominating site.  This information will be used to determine the category.</a:t>
            </a:r>
          </a:p>
        </p:txBody>
      </p:sp>
      <p:sp>
        <p:nvSpPr>
          <p:cNvPr id="4" name="Title 1">
            <a:extLst>
              <a:ext uri="{FF2B5EF4-FFF2-40B4-BE49-F238E27FC236}">
                <a16:creationId xmlns:a16="http://schemas.microsoft.com/office/drawing/2014/main" id="{D48EE36C-756D-D040-8D4E-4A1BAB148F4E}"/>
              </a:ext>
            </a:extLst>
          </p:cNvPr>
          <p:cNvSpPr txBox="1">
            <a:spLocks/>
          </p:cNvSpPr>
          <p:nvPr/>
        </p:nvSpPr>
        <p:spPr>
          <a:xfrm>
            <a:off x="554803" y="677333"/>
            <a:ext cx="6750122"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1</a:t>
            </a:r>
            <a:r>
              <a:rPr lang="en-US" sz="3500" baseline="30000" dirty="0">
                <a:latin typeface="Calibri" panose="020F0502020204030204" pitchFamily="34" charset="0"/>
                <a:cs typeface="Calibri" panose="020F0502020204030204" pitchFamily="34" charset="0"/>
              </a:rPr>
              <a:t>st</a:t>
            </a:r>
            <a:r>
              <a:rPr lang="en-US" sz="3500" dirty="0">
                <a:latin typeface="Calibri" panose="020F0502020204030204" pitchFamily="34" charset="0"/>
                <a:cs typeface="Calibri" panose="020F0502020204030204" pitchFamily="34" charset="0"/>
              </a:rPr>
              <a:t> section – nominated by</a:t>
            </a:r>
          </a:p>
        </p:txBody>
      </p:sp>
      <p:pic>
        <p:nvPicPr>
          <p:cNvPr id="6" name="Picture 5">
            <a:extLst>
              <a:ext uri="{FF2B5EF4-FFF2-40B4-BE49-F238E27FC236}">
                <a16:creationId xmlns:a16="http://schemas.microsoft.com/office/drawing/2014/main" id="{0EA7D5C6-1208-ED25-F119-E20D8C8C91AF}"/>
              </a:ext>
            </a:extLst>
          </p:cNvPr>
          <p:cNvPicPr>
            <a:picLocks noChangeAspect="1"/>
          </p:cNvPicPr>
          <p:nvPr/>
        </p:nvPicPr>
        <p:blipFill>
          <a:blip r:embed="rId2"/>
          <a:stretch>
            <a:fillRect/>
          </a:stretch>
        </p:blipFill>
        <p:spPr>
          <a:xfrm>
            <a:off x="798634" y="2499487"/>
            <a:ext cx="10594731" cy="1005292"/>
          </a:xfrm>
          <a:prstGeom prst="rect">
            <a:avLst/>
          </a:prstGeom>
        </p:spPr>
      </p:pic>
    </p:spTree>
    <p:extLst>
      <p:ext uri="{BB962C8B-B14F-4D97-AF65-F5344CB8AC3E}">
        <p14:creationId xmlns:p14="http://schemas.microsoft.com/office/powerpoint/2010/main" val="12859991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A4852-A014-B74B-B7D4-0791D50ADBD8}"/>
              </a:ext>
            </a:extLst>
          </p:cNvPr>
          <p:cNvSpPr txBox="1">
            <a:spLocks/>
          </p:cNvSpPr>
          <p:nvPr/>
        </p:nvSpPr>
        <p:spPr>
          <a:xfrm>
            <a:off x="554802" y="677333"/>
            <a:ext cx="7821553"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2</a:t>
            </a:r>
            <a:r>
              <a:rPr lang="en-US" sz="3500" baseline="30000" dirty="0">
                <a:latin typeface="Calibri" panose="020F0502020204030204" pitchFamily="34" charset="0"/>
                <a:cs typeface="Calibri" panose="020F0502020204030204" pitchFamily="34" charset="0"/>
              </a:rPr>
              <a:t>nd</a:t>
            </a:r>
            <a:r>
              <a:rPr lang="en-US" sz="3500" dirty="0">
                <a:latin typeface="Calibri" panose="020F0502020204030204" pitchFamily="34" charset="0"/>
                <a:cs typeface="Calibri" panose="020F0502020204030204" pitchFamily="34" charset="0"/>
              </a:rPr>
              <a:t>  section  – contact information</a:t>
            </a:r>
          </a:p>
        </p:txBody>
      </p:sp>
      <p:sp>
        <p:nvSpPr>
          <p:cNvPr id="3" name="Content Placeholder 2">
            <a:extLst>
              <a:ext uri="{FF2B5EF4-FFF2-40B4-BE49-F238E27FC236}">
                <a16:creationId xmlns:a16="http://schemas.microsoft.com/office/drawing/2014/main" id="{BA8EBD04-4947-204C-B12A-F1C7B233BC89}"/>
              </a:ext>
            </a:extLst>
          </p:cNvPr>
          <p:cNvSpPr>
            <a:spLocks noGrp="1"/>
          </p:cNvSpPr>
          <p:nvPr>
            <p:ph idx="1"/>
          </p:nvPr>
        </p:nvSpPr>
        <p:spPr>
          <a:xfrm>
            <a:off x="435153" y="4217426"/>
            <a:ext cx="10311869" cy="2640573"/>
          </a:xfrm>
        </p:spPr>
        <p:txBody>
          <a:bodyPr anchor="t">
            <a:normAutofit/>
          </a:bodyPr>
          <a:lstStyle/>
          <a:p>
            <a:pPr>
              <a:lnSpc>
                <a:spcPct val="114000"/>
              </a:lnSpc>
            </a:pPr>
            <a:r>
              <a:rPr lang="en-US" sz="2000" dirty="0">
                <a:cs typeface="Calibri" panose="020F0502020204030204" pitchFamily="34" charset="0"/>
              </a:rPr>
              <a:t>Include the name of the company as you would like to be on all awards and publications.</a:t>
            </a:r>
          </a:p>
          <a:p>
            <a:pPr>
              <a:lnSpc>
                <a:spcPct val="114000"/>
              </a:lnSpc>
            </a:pPr>
            <a:r>
              <a:rPr lang="en-US" sz="2000" dirty="0">
                <a:cs typeface="Calibri" panose="020F0502020204030204" pitchFamily="34" charset="0"/>
              </a:rPr>
              <a:t>The person identified as a contact should be someone familiar with your company’s programs and the information submitted and should be available to answer questions.</a:t>
            </a:r>
          </a:p>
          <a:p>
            <a:pPr>
              <a:lnSpc>
                <a:spcPct val="114000"/>
              </a:lnSpc>
            </a:pPr>
            <a:r>
              <a:rPr lang="en-US" sz="2000" dirty="0">
                <a:cs typeface="Calibri" panose="020F0502020204030204" pitchFamily="34" charset="0"/>
              </a:rPr>
              <a:t>This person will also be the contact for your company and all information concerning the safety award process will be sent to this contact. </a:t>
            </a:r>
          </a:p>
          <a:p>
            <a:pPr>
              <a:lnSpc>
                <a:spcPct val="114000"/>
              </a:lnSpc>
            </a:pPr>
            <a:endParaRPr lang="en-US"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A90A0C72-09A8-3822-6282-B14356425EA4}"/>
              </a:ext>
            </a:extLst>
          </p:cNvPr>
          <p:cNvPicPr>
            <a:picLocks noChangeAspect="1"/>
          </p:cNvPicPr>
          <p:nvPr/>
        </p:nvPicPr>
        <p:blipFill>
          <a:blip r:embed="rId2"/>
          <a:stretch>
            <a:fillRect/>
          </a:stretch>
        </p:blipFill>
        <p:spPr>
          <a:xfrm>
            <a:off x="554802" y="2147288"/>
            <a:ext cx="10674285" cy="1941972"/>
          </a:xfrm>
          <a:prstGeom prst="rect">
            <a:avLst/>
          </a:prstGeom>
        </p:spPr>
      </p:pic>
    </p:spTree>
    <p:extLst>
      <p:ext uri="{BB962C8B-B14F-4D97-AF65-F5344CB8AC3E}">
        <p14:creationId xmlns:p14="http://schemas.microsoft.com/office/powerpoint/2010/main" val="40932166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1"/>
          </p:nvPr>
        </p:nvSpPr>
        <p:spPr>
          <a:xfrm>
            <a:off x="764352" y="4954544"/>
            <a:ext cx="9887681" cy="1202588"/>
          </a:xfrm>
          <a:solidFill>
            <a:schemeClr val="bg1"/>
          </a:solidFill>
        </p:spPr>
        <p:txBody>
          <a:bodyPr anchor="t">
            <a:noAutofit/>
          </a:bodyPr>
          <a:lstStyle/>
          <a:p>
            <a:pPr algn="just"/>
            <a:r>
              <a:rPr lang="en-US" sz="2000" dirty="0">
                <a:cs typeface="Calibri" panose="020F0502020204030204" pitchFamily="34" charset="0"/>
              </a:rPr>
              <a:t>Check the category that fits the type of work that your company does.</a:t>
            </a:r>
          </a:p>
          <a:p>
            <a:pPr algn="just"/>
            <a:r>
              <a:rPr lang="en-US" sz="2000" dirty="0">
                <a:cs typeface="Calibri" panose="020F0502020204030204" pitchFamily="34" charset="0"/>
              </a:rPr>
              <a:t>Large, Medium, and Small will be determined by the total number of company work-hours</a:t>
            </a:r>
          </a:p>
        </p:txBody>
      </p:sp>
      <p:sp>
        <p:nvSpPr>
          <p:cNvPr id="4" name="Title 1">
            <a:extLst>
              <a:ext uri="{FF2B5EF4-FFF2-40B4-BE49-F238E27FC236}">
                <a16:creationId xmlns:a16="http://schemas.microsoft.com/office/drawing/2014/main" id="{8788D762-F76C-E141-AA6E-E3E38285B9FE}"/>
              </a:ext>
            </a:extLst>
          </p:cNvPr>
          <p:cNvSpPr txBox="1">
            <a:spLocks/>
          </p:cNvSpPr>
          <p:nvPr/>
        </p:nvSpPr>
        <p:spPr>
          <a:xfrm>
            <a:off x="554802" y="677333"/>
            <a:ext cx="7821553"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3</a:t>
            </a:r>
            <a:r>
              <a:rPr lang="en-US" sz="3500" baseline="30000" dirty="0">
                <a:latin typeface="Calibri" panose="020F0502020204030204" pitchFamily="34" charset="0"/>
                <a:cs typeface="Calibri" panose="020F0502020204030204" pitchFamily="34" charset="0"/>
              </a:rPr>
              <a:t>rd</a:t>
            </a:r>
            <a:r>
              <a:rPr lang="en-US" sz="3500" dirty="0">
                <a:latin typeface="Calibri" panose="020F0502020204030204" pitchFamily="34" charset="0"/>
                <a:cs typeface="Calibri" panose="020F0502020204030204" pitchFamily="34" charset="0"/>
              </a:rPr>
              <a:t>  section – category</a:t>
            </a:r>
          </a:p>
        </p:txBody>
      </p:sp>
      <p:pic>
        <p:nvPicPr>
          <p:cNvPr id="6" name="Picture 5">
            <a:extLst>
              <a:ext uri="{FF2B5EF4-FFF2-40B4-BE49-F238E27FC236}">
                <a16:creationId xmlns:a16="http://schemas.microsoft.com/office/drawing/2014/main" id="{29F1B4A3-473C-8458-2DBC-4A8B78C74872}"/>
              </a:ext>
            </a:extLst>
          </p:cNvPr>
          <p:cNvPicPr>
            <a:picLocks noChangeAspect="1"/>
          </p:cNvPicPr>
          <p:nvPr/>
        </p:nvPicPr>
        <p:blipFill>
          <a:blip r:embed="rId2"/>
          <a:stretch>
            <a:fillRect/>
          </a:stretch>
        </p:blipFill>
        <p:spPr>
          <a:xfrm>
            <a:off x="1359877" y="2277603"/>
            <a:ext cx="9265884" cy="2686090"/>
          </a:xfrm>
          <a:prstGeom prst="rect">
            <a:avLst/>
          </a:prstGeom>
        </p:spPr>
      </p:pic>
    </p:spTree>
    <p:extLst>
      <p:ext uri="{BB962C8B-B14F-4D97-AF65-F5344CB8AC3E}">
        <p14:creationId xmlns:p14="http://schemas.microsoft.com/office/powerpoint/2010/main" val="6262404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1"/>
          </p:nvPr>
        </p:nvSpPr>
        <p:spPr>
          <a:xfrm>
            <a:off x="1" y="3235569"/>
            <a:ext cx="10349848" cy="3621354"/>
          </a:xfrm>
          <a:solidFill>
            <a:schemeClr val="bg1"/>
          </a:solidFill>
        </p:spPr>
        <p:txBody>
          <a:bodyPr anchor="t">
            <a:normAutofit/>
          </a:bodyPr>
          <a:lstStyle/>
          <a:p>
            <a:pPr algn="just"/>
            <a:r>
              <a:rPr lang="en-US" dirty="0">
                <a:cs typeface="Calibri" panose="020F0502020204030204" pitchFamily="34" charset="0"/>
              </a:rPr>
              <a:t>This needs to be a good description of the work and services your company performs.</a:t>
            </a:r>
          </a:p>
          <a:p>
            <a:pPr algn="just"/>
            <a:r>
              <a:rPr lang="en-US" dirty="0">
                <a:cs typeface="Calibri" panose="020F0502020204030204" pitchFamily="34" charset="0"/>
              </a:rPr>
              <a:t>It should answer the question “Who are they and what do they do?”</a:t>
            </a:r>
          </a:p>
          <a:p>
            <a:pPr algn="just"/>
            <a:r>
              <a:rPr lang="en-US" dirty="0">
                <a:cs typeface="Calibri" panose="020F0502020204030204" pitchFamily="34" charset="0"/>
              </a:rPr>
              <a:t>This description will be used in the magazine to describe your company.</a:t>
            </a:r>
          </a:p>
          <a:p>
            <a:pPr algn="just"/>
            <a:r>
              <a:rPr lang="en-US" dirty="0">
                <a:cs typeface="Calibri" panose="020F0502020204030204" pitchFamily="34" charset="0"/>
              </a:rPr>
              <a:t>Keep the description brief and to the point. </a:t>
            </a:r>
          </a:p>
          <a:p>
            <a:pPr marL="0" indent="0" algn="just">
              <a:buNone/>
            </a:pPr>
            <a:endParaRPr lang="en-US" dirty="0">
              <a:cs typeface="Calibri" panose="020F0502020204030204" pitchFamily="34" charset="0"/>
            </a:endParaRPr>
          </a:p>
          <a:p>
            <a:pPr marL="0" indent="0" algn="just">
              <a:buNone/>
            </a:pPr>
            <a:r>
              <a:rPr lang="en-US" b="1" dirty="0">
                <a:solidFill>
                  <a:srgbClr val="C00000"/>
                </a:solidFill>
                <a:cs typeface="Calibri" panose="020F0502020204030204" pitchFamily="34" charset="0"/>
              </a:rPr>
              <a:t>Suggestions: </a:t>
            </a:r>
          </a:p>
          <a:p>
            <a:pPr marL="0" indent="0" algn="just">
              <a:buNone/>
            </a:pPr>
            <a:r>
              <a:rPr lang="en-US" dirty="0">
                <a:cs typeface="Calibri" panose="020F0502020204030204" pitchFamily="34" charset="0"/>
              </a:rPr>
              <a:t>Look to your company’s Mission, Vision, and Values for guidance. Ask your marketing team to help develop a good description of your company. </a:t>
            </a:r>
          </a:p>
        </p:txBody>
      </p:sp>
      <p:sp>
        <p:nvSpPr>
          <p:cNvPr id="3" name="Title 1">
            <a:extLst>
              <a:ext uri="{FF2B5EF4-FFF2-40B4-BE49-F238E27FC236}">
                <a16:creationId xmlns:a16="http://schemas.microsoft.com/office/drawing/2014/main" id="{E227656F-DA5A-0E45-916D-058C6A9A803F}"/>
              </a:ext>
            </a:extLst>
          </p:cNvPr>
          <p:cNvSpPr txBox="1">
            <a:spLocks/>
          </p:cNvSpPr>
          <p:nvPr/>
        </p:nvSpPr>
        <p:spPr>
          <a:xfrm>
            <a:off x="554802" y="677333"/>
            <a:ext cx="7821553"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4</a:t>
            </a:r>
            <a:r>
              <a:rPr lang="en-US" sz="3500" baseline="30000" dirty="0">
                <a:latin typeface="Calibri" panose="020F0502020204030204" pitchFamily="34" charset="0"/>
                <a:cs typeface="Calibri" panose="020F0502020204030204" pitchFamily="34" charset="0"/>
              </a:rPr>
              <a:t>th</a:t>
            </a:r>
            <a:r>
              <a:rPr lang="en-US" sz="3500" dirty="0">
                <a:latin typeface="Calibri" panose="020F0502020204030204" pitchFamily="34" charset="0"/>
                <a:cs typeface="Calibri" panose="020F0502020204030204" pitchFamily="34" charset="0"/>
              </a:rPr>
              <a:t>  section – company Description</a:t>
            </a:r>
          </a:p>
        </p:txBody>
      </p:sp>
      <p:pic>
        <p:nvPicPr>
          <p:cNvPr id="5" name="Picture 4">
            <a:extLst>
              <a:ext uri="{FF2B5EF4-FFF2-40B4-BE49-F238E27FC236}">
                <a16:creationId xmlns:a16="http://schemas.microsoft.com/office/drawing/2014/main" id="{02E67E8C-6FE3-6492-C47D-8177B421A8A3}"/>
              </a:ext>
            </a:extLst>
          </p:cNvPr>
          <p:cNvPicPr>
            <a:picLocks noChangeAspect="1"/>
          </p:cNvPicPr>
          <p:nvPr/>
        </p:nvPicPr>
        <p:blipFill>
          <a:blip r:embed="rId2"/>
          <a:stretch>
            <a:fillRect/>
          </a:stretch>
        </p:blipFill>
        <p:spPr>
          <a:xfrm>
            <a:off x="1076262" y="2140200"/>
            <a:ext cx="9001510" cy="747818"/>
          </a:xfrm>
          <a:prstGeom prst="rect">
            <a:avLst/>
          </a:prstGeom>
        </p:spPr>
      </p:pic>
    </p:spTree>
    <p:extLst>
      <p:ext uri="{BB962C8B-B14F-4D97-AF65-F5344CB8AC3E}">
        <p14:creationId xmlns:p14="http://schemas.microsoft.com/office/powerpoint/2010/main" val="30446655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0" y="4419600"/>
            <a:ext cx="10361800" cy="2438400"/>
          </a:xfrm>
          <a:prstGeom prst="rect">
            <a:avLst/>
          </a:prstGeom>
          <a:solidFill>
            <a:schemeClr val="bg1"/>
          </a:solidFill>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pitchFamily="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itchFamily="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itchFamily="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itchFamily="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itchFamily="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nSpc>
                <a:spcPct val="114000"/>
              </a:lnSpc>
              <a:buFont typeface="Wingdings 2" pitchFamily="2" charset="2"/>
              <a:buNone/>
            </a:pPr>
            <a:r>
              <a:rPr lang="en-US" dirty="0">
                <a:cs typeface="Calibri" panose="020F0502020204030204" pitchFamily="34" charset="0"/>
              </a:rPr>
              <a:t>Complete Project/Worksite Data and Total Company Data using 2022 OSHA no. 300 logs</a:t>
            </a:r>
          </a:p>
          <a:p>
            <a:pPr lvl="1">
              <a:lnSpc>
                <a:spcPct val="114000"/>
              </a:lnSpc>
            </a:pPr>
            <a:r>
              <a:rPr lang="en-US" sz="1800" dirty="0">
                <a:cs typeface="Calibri" panose="020F0502020204030204" pitchFamily="34" charset="0"/>
              </a:rPr>
              <a:t>Nominated Worksite</a:t>
            </a:r>
          </a:p>
          <a:p>
            <a:pPr lvl="1">
              <a:lnSpc>
                <a:spcPct val="114000"/>
              </a:lnSpc>
            </a:pPr>
            <a:r>
              <a:rPr lang="en-US" sz="1800" dirty="0">
                <a:cs typeface="Calibri" panose="020F0502020204030204" pitchFamily="34" charset="0"/>
              </a:rPr>
              <a:t>Total Company (All work in the US)</a:t>
            </a:r>
          </a:p>
          <a:p>
            <a:pPr marL="0" indent="0">
              <a:lnSpc>
                <a:spcPct val="114000"/>
              </a:lnSpc>
              <a:buFont typeface="Wingdings 2" pitchFamily="2" charset="2"/>
              <a:buNone/>
            </a:pPr>
            <a:r>
              <a:rPr lang="en-US" dirty="0">
                <a:cs typeface="Calibri" panose="020F0502020204030204" pitchFamily="34" charset="0"/>
              </a:rPr>
              <a:t>The numbers on this form should match the company numbers on the 2022-2023 Initial Audit Form.</a:t>
            </a:r>
          </a:p>
        </p:txBody>
      </p:sp>
      <p:sp>
        <p:nvSpPr>
          <p:cNvPr id="3" name="Title 1">
            <a:extLst>
              <a:ext uri="{FF2B5EF4-FFF2-40B4-BE49-F238E27FC236}">
                <a16:creationId xmlns:a16="http://schemas.microsoft.com/office/drawing/2014/main" id="{521AEBFC-AEC3-094C-97A8-D48319D3A2FE}"/>
              </a:ext>
            </a:extLst>
          </p:cNvPr>
          <p:cNvSpPr txBox="1">
            <a:spLocks/>
          </p:cNvSpPr>
          <p:nvPr/>
        </p:nvSpPr>
        <p:spPr>
          <a:xfrm>
            <a:off x="554802" y="810897"/>
            <a:ext cx="7821553"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5</a:t>
            </a:r>
            <a:r>
              <a:rPr lang="en-US" sz="3500" baseline="30000" dirty="0">
                <a:latin typeface="Calibri" panose="020F0502020204030204" pitchFamily="34" charset="0"/>
                <a:cs typeface="Calibri" panose="020F0502020204030204" pitchFamily="34" charset="0"/>
              </a:rPr>
              <a:t>th</a:t>
            </a:r>
            <a:r>
              <a:rPr lang="en-US" sz="3500" dirty="0">
                <a:latin typeface="Calibri" panose="020F0502020204030204" pitchFamily="34" charset="0"/>
                <a:cs typeface="Calibri" panose="020F0502020204030204" pitchFamily="34" charset="0"/>
              </a:rPr>
              <a:t>  section – OSHA information</a:t>
            </a:r>
          </a:p>
        </p:txBody>
      </p:sp>
      <p:pic>
        <p:nvPicPr>
          <p:cNvPr id="6" name="Picture 5">
            <a:extLst>
              <a:ext uri="{FF2B5EF4-FFF2-40B4-BE49-F238E27FC236}">
                <a16:creationId xmlns:a16="http://schemas.microsoft.com/office/drawing/2014/main" id="{0D1EFA47-16C7-5E96-A8AA-35CF8476E94C}"/>
              </a:ext>
            </a:extLst>
          </p:cNvPr>
          <p:cNvPicPr>
            <a:picLocks noChangeAspect="1"/>
          </p:cNvPicPr>
          <p:nvPr/>
        </p:nvPicPr>
        <p:blipFill>
          <a:blip r:embed="rId2"/>
          <a:stretch>
            <a:fillRect/>
          </a:stretch>
        </p:blipFill>
        <p:spPr>
          <a:xfrm>
            <a:off x="1099039" y="2169196"/>
            <a:ext cx="9104500" cy="2052590"/>
          </a:xfrm>
          <a:prstGeom prst="rect">
            <a:avLst/>
          </a:prstGeom>
        </p:spPr>
      </p:pic>
    </p:spTree>
    <p:extLst>
      <p:ext uri="{BB962C8B-B14F-4D97-AF65-F5344CB8AC3E}">
        <p14:creationId xmlns:p14="http://schemas.microsoft.com/office/powerpoint/2010/main" val="41089970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92887" y="2920403"/>
            <a:ext cx="5452153" cy="3039422"/>
          </a:xfrm>
          <a:prstGeom prst="rect">
            <a:avLst/>
          </a:prstGeom>
          <a:solidFill>
            <a:schemeClr val="bg1"/>
          </a:solidFill>
        </p:spPr>
        <p:txBody>
          <a:bodyPr wrap="square" rtlCol="0">
            <a:spAutoFit/>
          </a:bodyPr>
          <a:lstStyle/>
          <a:p>
            <a:pPr>
              <a:lnSpc>
                <a:spcPct val="114000"/>
              </a:lnSpc>
            </a:pPr>
            <a:r>
              <a:rPr lang="en-US" sz="2400" dirty="0"/>
              <a:t>The person responsible for the company safety programs should complete this form.  </a:t>
            </a:r>
          </a:p>
          <a:p>
            <a:pPr>
              <a:lnSpc>
                <a:spcPct val="114000"/>
              </a:lnSpc>
            </a:pPr>
            <a:endParaRPr lang="en-US" sz="2400" dirty="0"/>
          </a:p>
          <a:p>
            <a:pPr>
              <a:lnSpc>
                <a:spcPct val="114000"/>
              </a:lnSpc>
            </a:pPr>
            <a:r>
              <a:rPr lang="en-US" sz="2400" dirty="0"/>
              <a:t>The information provided will be used to determine what companies make it to the SEA Finalist round of audits. </a:t>
            </a:r>
          </a:p>
        </p:txBody>
      </p:sp>
      <p:sp>
        <p:nvSpPr>
          <p:cNvPr id="3" name="Title 1">
            <a:extLst>
              <a:ext uri="{FF2B5EF4-FFF2-40B4-BE49-F238E27FC236}">
                <a16:creationId xmlns:a16="http://schemas.microsoft.com/office/drawing/2014/main" id="{03426451-9D38-9F49-AB29-AC12EE5C430F}"/>
              </a:ext>
            </a:extLst>
          </p:cNvPr>
          <p:cNvSpPr txBox="1">
            <a:spLocks/>
          </p:cNvSpPr>
          <p:nvPr/>
        </p:nvSpPr>
        <p:spPr>
          <a:xfrm>
            <a:off x="554802" y="677333"/>
            <a:ext cx="7821553"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Initial audit form</a:t>
            </a:r>
          </a:p>
        </p:txBody>
      </p:sp>
      <p:pic>
        <p:nvPicPr>
          <p:cNvPr id="6" name="Picture 5">
            <a:extLst>
              <a:ext uri="{FF2B5EF4-FFF2-40B4-BE49-F238E27FC236}">
                <a16:creationId xmlns:a16="http://schemas.microsoft.com/office/drawing/2014/main" id="{BF2BD29E-E2DD-242E-F134-611B716F24FF}"/>
              </a:ext>
            </a:extLst>
          </p:cNvPr>
          <p:cNvPicPr>
            <a:picLocks noChangeAspect="1"/>
          </p:cNvPicPr>
          <p:nvPr/>
        </p:nvPicPr>
        <p:blipFill>
          <a:blip r:embed="rId2"/>
          <a:stretch>
            <a:fillRect/>
          </a:stretch>
        </p:blipFill>
        <p:spPr>
          <a:xfrm>
            <a:off x="0" y="2022230"/>
            <a:ext cx="3983072" cy="4835769"/>
          </a:xfrm>
          <a:prstGeom prst="rect">
            <a:avLst/>
          </a:prstGeom>
        </p:spPr>
      </p:pic>
    </p:spTree>
    <p:extLst>
      <p:ext uri="{BB962C8B-B14F-4D97-AF65-F5344CB8AC3E}">
        <p14:creationId xmlns:p14="http://schemas.microsoft.com/office/powerpoint/2010/main" val="33715190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1"/>
          </p:nvPr>
        </p:nvSpPr>
        <p:spPr>
          <a:xfrm>
            <a:off x="0" y="4482264"/>
            <a:ext cx="10330962" cy="2375736"/>
          </a:xfrm>
          <a:solidFill>
            <a:schemeClr val="bg1"/>
          </a:solidFill>
        </p:spPr>
        <p:txBody>
          <a:bodyPr anchor="t">
            <a:normAutofit/>
          </a:bodyPr>
          <a:lstStyle/>
          <a:p>
            <a:pPr algn="just"/>
            <a:r>
              <a:rPr lang="en-US" dirty="0"/>
              <a:t> Double-check all information and ensure that it’s all correct. </a:t>
            </a:r>
          </a:p>
          <a:p>
            <a:pPr algn="just"/>
            <a:r>
              <a:rPr lang="en-US" dirty="0"/>
              <a:t>The person listed as Primary Contact should be someone knowledgeable about your company’s programs. The </a:t>
            </a:r>
            <a:r>
              <a:rPr lang="en-US" b="1" dirty="0">
                <a:solidFill>
                  <a:srgbClr val="C00000"/>
                </a:solidFill>
              </a:rPr>
              <a:t>Primary Contact </a:t>
            </a:r>
            <a:r>
              <a:rPr lang="en-US" dirty="0"/>
              <a:t>will be your company representative for making audit arrangements.  </a:t>
            </a:r>
          </a:p>
          <a:p>
            <a:pPr algn="just"/>
            <a:r>
              <a:rPr lang="en-US" dirty="0"/>
              <a:t>Be sure to provide a </a:t>
            </a:r>
            <a:r>
              <a:rPr lang="en-US" b="1" dirty="0">
                <a:solidFill>
                  <a:srgbClr val="C00000"/>
                </a:solidFill>
              </a:rPr>
              <a:t>Secondary Contact </a:t>
            </a:r>
            <a:r>
              <a:rPr lang="en-US" dirty="0"/>
              <a:t>in case the Primary Contact is not available.</a:t>
            </a:r>
          </a:p>
        </p:txBody>
      </p:sp>
      <p:sp>
        <p:nvSpPr>
          <p:cNvPr id="4" name="Title 1">
            <a:extLst>
              <a:ext uri="{FF2B5EF4-FFF2-40B4-BE49-F238E27FC236}">
                <a16:creationId xmlns:a16="http://schemas.microsoft.com/office/drawing/2014/main" id="{D7720324-9F9C-0E4E-86A0-8C0A55F45448}"/>
              </a:ext>
            </a:extLst>
          </p:cNvPr>
          <p:cNvSpPr txBox="1">
            <a:spLocks/>
          </p:cNvSpPr>
          <p:nvPr/>
        </p:nvSpPr>
        <p:spPr>
          <a:xfrm>
            <a:off x="554802" y="677333"/>
            <a:ext cx="7821553"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1</a:t>
            </a:r>
            <a:r>
              <a:rPr lang="en-US" sz="3500" baseline="30000" dirty="0">
                <a:latin typeface="Calibri" panose="020F0502020204030204" pitchFamily="34" charset="0"/>
                <a:cs typeface="Calibri" panose="020F0502020204030204" pitchFamily="34" charset="0"/>
              </a:rPr>
              <a:t>st</a:t>
            </a:r>
            <a:r>
              <a:rPr lang="en-US" sz="3500" dirty="0">
                <a:latin typeface="Calibri" panose="020F0502020204030204" pitchFamily="34" charset="0"/>
                <a:cs typeface="Calibri" panose="020F0502020204030204" pitchFamily="34" charset="0"/>
              </a:rPr>
              <a:t> Section – general information</a:t>
            </a:r>
          </a:p>
        </p:txBody>
      </p:sp>
      <p:pic>
        <p:nvPicPr>
          <p:cNvPr id="6" name="Picture 5">
            <a:extLst>
              <a:ext uri="{FF2B5EF4-FFF2-40B4-BE49-F238E27FC236}">
                <a16:creationId xmlns:a16="http://schemas.microsoft.com/office/drawing/2014/main" id="{D732C10E-5371-B120-A637-56ADE5975EB9}"/>
              </a:ext>
            </a:extLst>
          </p:cNvPr>
          <p:cNvPicPr>
            <a:picLocks noChangeAspect="1"/>
          </p:cNvPicPr>
          <p:nvPr/>
        </p:nvPicPr>
        <p:blipFill>
          <a:blip r:embed="rId2"/>
          <a:stretch>
            <a:fillRect/>
          </a:stretch>
        </p:blipFill>
        <p:spPr>
          <a:xfrm>
            <a:off x="3203861" y="2017460"/>
            <a:ext cx="5784277" cy="2361109"/>
          </a:xfrm>
          <a:prstGeom prst="rect">
            <a:avLst/>
          </a:prstGeom>
        </p:spPr>
      </p:pic>
    </p:spTree>
    <p:extLst>
      <p:ext uri="{BB962C8B-B14F-4D97-AF65-F5344CB8AC3E}">
        <p14:creationId xmlns:p14="http://schemas.microsoft.com/office/powerpoint/2010/main" val="1379326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A70781-FAA7-0644-AF10-91A1E2485E41}"/>
              </a:ext>
            </a:extLst>
          </p:cNvPr>
          <p:cNvSpPr/>
          <p:nvPr/>
        </p:nvSpPr>
        <p:spPr>
          <a:xfrm>
            <a:off x="0" y="5902036"/>
            <a:ext cx="12192000" cy="9559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Innovation through Collaboration</a:t>
            </a:r>
          </a:p>
          <a:p>
            <a:pPr algn="ctr"/>
            <a:endParaRPr lang="en-US" dirty="0"/>
          </a:p>
          <a:p>
            <a:pPr algn="ctr"/>
            <a:r>
              <a:rPr lang="en-US" dirty="0"/>
              <a:t>Working together on initiatives that improve our industry.</a:t>
            </a:r>
          </a:p>
        </p:txBody>
      </p:sp>
      <p:sp>
        <p:nvSpPr>
          <p:cNvPr id="5" name="Content Placeholder 2">
            <a:extLst>
              <a:ext uri="{FF2B5EF4-FFF2-40B4-BE49-F238E27FC236}">
                <a16:creationId xmlns:a16="http://schemas.microsoft.com/office/drawing/2014/main" id="{41C877B7-BC93-8048-AC74-B6302E509C78}"/>
              </a:ext>
            </a:extLst>
          </p:cNvPr>
          <p:cNvSpPr txBox="1">
            <a:spLocks/>
          </p:cNvSpPr>
          <p:nvPr/>
        </p:nvSpPr>
        <p:spPr>
          <a:xfrm>
            <a:off x="502816" y="2863734"/>
            <a:ext cx="5893808" cy="1610181"/>
          </a:xfrm>
          <a:prstGeom prst="rect">
            <a:avLst/>
          </a:prstGeom>
        </p:spPr>
        <p:txBody>
          <a:bodyPr>
            <a:normAutofit fontScale="92500" lnSpcReduction="10000"/>
          </a:bodyPr>
          <a:lstStyle>
            <a:lvl1pPr marL="304800" indent="-304800" algn="l" defTabSz="457200" rtl="0" fontAlgn="base">
              <a:spcBef>
                <a:spcPct val="20000"/>
              </a:spcBef>
              <a:spcAft>
                <a:spcPts val="600"/>
              </a:spcAft>
              <a:buClr>
                <a:schemeClr val="accent2"/>
              </a:buClr>
              <a:buSzPct val="92000"/>
              <a:buFont typeface="Wingdings 2" panose="05020102010507070707" pitchFamily="18" charset="2"/>
              <a:buChar char=""/>
              <a:defRPr kern="1200">
                <a:solidFill>
                  <a:schemeClr val="tx2"/>
                </a:solidFill>
                <a:latin typeface="+mn-lt"/>
                <a:ea typeface="+mn-ea"/>
                <a:cs typeface="+mn-cs"/>
              </a:defRPr>
            </a:lvl1pPr>
            <a:lvl2pPr marL="628650" indent="-304800" algn="l" defTabSz="457200" rtl="0" fontAlgn="base">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8525" indent="-269875" algn="l" defTabSz="457200" rtl="0" fontAlgn="base">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1425" indent="-233363" algn="l" defTabSz="457200" rtl="0" fontAlgn="base">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788" indent="-233363" algn="l" defTabSz="457200" rtl="0" fontAlgn="base">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1587" indent="0" eaLnBrk="1" hangingPunct="1">
              <a:lnSpc>
                <a:spcPct val="150000"/>
              </a:lnSpc>
              <a:buFont typeface="Wingdings 2" panose="05020102010507070707" pitchFamily="18" charset="2"/>
              <a:buNone/>
            </a:pPr>
            <a:r>
              <a:rPr lang="en-US" altLang="en-US" sz="2000" b="1" dirty="0">
                <a:cs typeface="Calibri" panose="020F0502020204030204" pitchFamily="34" charset="0"/>
              </a:rPr>
              <a:t>HBR Mission</a:t>
            </a:r>
          </a:p>
          <a:p>
            <a:pPr marL="1587" indent="0" eaLnBrk="1" hangingPunct="1">
              <a:lnSpc>
                <a:spcPct val="150000"/>
              </a:lnSpc>
              <a:buFont typeface="Wingdings 2" panose="05020102010507070707" pitchFamily="18" charset="2"/>
              <a:buNone/>
            </a:pPr>
            <a:r>
              <a:rPr lang="en-US" altLang="en-US" sz="1600" dirty="0">
                <a:cs typeface="Calibri" panose="020F0502020204030204" pitchFamily="34" charset="0"/>
              </a:rPr>
              <a:t>To develop, share and promote</a:t>
            </a:r>
            <a:r>
              <a:rPr lang="en-US" altLang="en-US" sz="1600" b="1" i="1" dirty="0">
                <a:cs typeface="Calibri" panose="020F0502020204030204" pitchFamily="34" charset="0"/>
              </a:rPr>
              <a:t> </a:t>
            </a:r>
            <a:r>
              <a:rPr lang="en-US" altLang="en-US" sz="1600" b="1" dirty="0">
                <a:cs typeface="Calibri" panose="020F0502020204030204" pitchFamily="34" charset="0"/>
              </a:rPr>
              <a:t>Best Practices </a:t>
            </a:r>
            <a:r>
              <a:rPr lang="en-US" altLang="en-US" sz="1600" dirty="0">
                <a:cs typeface="Calibri" panose="020F0502020204030204" pitchFamily="34" charset="0"/>
              </a:rPr>
              <a:t>that improve industry performance in areas of </a:t>
            </a:r>
            <a:r>
              <a:rPr lang="en-US" altLang="en-US" sz="1600" u="sng" dirty="0">
                <a:cs typeface="Calibri" panose="020F0502020204030204" pitchFamily="34" charset="0"/>
              </a:rPr>
              <a:t>safety, health, environment</a:t>
            </a:r>
            <a:r>
              <a:rPr lang="en-US" altLang="en-US" sz="1600" dirty="0">
                <a:cs typeface="Calibri" panose="020F0502020204030204" pitchFamily="34" charset="0"/>
              </a:rPr>
              <a:t>, </a:t>
            </a:r>
            <a:r>
              <a:rPr lang="en-US" altLang="en-US" sz="1600" u="sng" dirty="0">
                <a:cs typeface="Calibri" panose="020F0502020204030204" pitchFamily="34" charset="0"/>
              </a:rPr>
              <a:t>workforce skills</a:t>
            </a:r>
            <a:r>
              <a:rPr lang="en-US" altLang="en-US" sz="1600" dirty="0">
                <a:cs typeface="Calibri" panose="020F0502020204030204" pitchFamily="34" charset="0"/>
              </a:rPr>
              <a:t>, work </a:t>
            </a:r>
            <a:r>
              <a:rPr lang="en-US" altLang="en-US" sz="1600" u="sng" dirty="0">
                <a:cs typeface="Calibri" panose="020F0502020204030204" pitchFamily="34" charset="0"/>
              </a:rPr>
              <a:t>quality</a:t>
            </a:r>
            <a:r>
              <a:rPr lang="en-US" altLang="en-US" sz="1600" dirty="0">
                <a:cs typeface="Calibri" panose="020F0502020204030204" pitchFamily="34" charset="0"/>
              </a:rPr>
              <a:t> and </a:t>
            </a:r>
            <a:r>
              <a:rPr lang="en-US" altLang="en-US" sz="1600" u="sng" dirty="0">
                <a:cs typeface="Calibri" panose="020F0502020204030204" pitchFamily="34" charset="0"/>
              </a:rPr>
              <a:t>cost</a:t>
            </a:r>
            <a:r>
              <a:rPr lang="en-US" altLang="en-US" sz="1600" dirty="0">
                <a:cs typeface="Calibri" panose="020F0502020204030204" pitchFamily="34" charset="0"/>
              </a:rPr>
              <a:t>.  </a:t>
            </a:r>
            <a:endParaRPr lang="en-US" altLang="en-US" dirty="0">
              <a:cs typeface="Calibri" panose="020F0502020204030204" pitchFamily="34" charset="0"/>
            </a:endParaRPr>
          </a:p>
        </p:txBody>
      </p:sp>
      <p:sp>
        <p:nvSpPr>
          <p:cNvPr id="6" name="Content Placeholder 2">
            <a:extLst>
              <a:ext uri="{FF2B5EF4-FFF2-40B4-BE49-F238E27FC236}">
                <a16:creationId xmlns:a16="http://schemas.microsoft.com/office/drawing/2014/main" id="{2B16589E-4B93-CB42-B09A-5DB153166A1C}"/>
              </a:ext>
            </a:extLst>
          </p:cNvPr>
          <p:cNvSpPr txBox="1">
            <a:spLocks/>
          </p:cNvSpPr>
          <p:nvPr/>
        </p:nvSpPr>
        <p:spPr>
          <a:xfrm>
            <a:off x="6396624" y="2863734"/>
            <a:ext cx="5542827" cy="1681434"/>
          </a:xfrm>
          <a:prstGeom prst="rect">
            <a:avLst/>
          </a:prstGeom>
        </p:spPr>
        <p:txBody>
          <a:bodyPr vert="horz" lIns="91440" tIns="45720" rIns="91440" bIns="45720" rtlCol="0" anchor="t">
            <a:normAutofit fontScale="92500"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itchFamily="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itchFamily="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itchFamily="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itchFamily="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itchFamily="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nSpc>
                <a:spcPct val="150000"/>
              </a:lnSpc>
              <a:buNone/>
            </a:pPr>
            <a:r>
              <a:rPr lang="en-US" altLang="en-US" sz="2000" b="1" dirty="0">
                <a:cs typeface="Calibri" panose="020F0502020204030204" pitchFamily="34" charset="0"/>
              </a:rPr>
              <a:t>HBR Vision</a:t>
            </a:r>
          </a:p>
          <a:p>
            <a:pPr marL="0" indent="0">
              <a:lnSpc>
                <a:spcPct val="150000"/>
              </a:lnSpc>
              <a:buNone/>
            </a:pPr>
            <a:r>
              <a:rPr lang="en-US" altLang="en-US" sz="1600" dirty="0">
                <a:cs typeface="Calibri" panose="020F0502020204030204" pitchFamily="34" charset="0"/>
              </a:rPr>
              <a:t>To be the premier association that adds value to our stakeholders through innovative solutions, continuous improvement, and sustainable efficiencies for industry.</a:t>
            </a:r>
          </a:p>
          <a:p>
            <a:endParaRPr lang="en-US" dirty="0">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5BD94C79-29BD-4DC4-97DA-CF55CEB2F41C}"/>
              </a:ext>
            </a:extLst>
          </p:cNvPr>
          <p:cNvSpPr txBox="1">
            <a:spLocks/>
          </p:cNvSpPr>
          <p:nvPr/>
        </p:nvSpPr>
        <p:spPr>
          <a:xfrm>
            <a:off x="355088" y="320213"/>
            <a:ext cx="9705808" cy="10138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HOUSTON BUSINESS ROUNDTABLE</a:t>
            </a:r>
          </a:p>
        </p:txBody>
      </p:sp>
    </p:spTree>
    <p:extLst>
      <p:ext uri="{BB962C8B-B14F-4D97-AF65-F5344CB8AC3E}">
        <p14:creationId xmlns:p14="http://schemas.microsoft.com/office/powerpoint/2010/main" val="6178650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71038-1C8C-4A46-AC42-78689687F25F}"/>
              </a:ext>
            </a:extLst>
          </p:cNvPr>
          <p:cNvSpPr txBox="1">
            <a:spLocks/>
          </p:cNvSpPr>
          <p:nvPr/>
        </p:nvSpPr>
        <p:spPr>
          <a:xfrm>
            <a:off x="554802" y="677333"/>
            <a:ext cx="7821553"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2</a:t>
            </a:r>
            <a:r>
              <a:rPr lang="en-US" sz="3500" baseline="30000" dirty="0">
                <a:latin typeface="Calibri" panose="020F0502020204030204" pitchFamily="34" charset="0"/>
                <a:cs typeface="Calibri" panose="020F0502020204030204" pitchFamily="34" charset="0"/>
              </a:rPr>
              <a:t>nd</a:t>
            </a:r>
            <a:r>
              <a:rPr lang="en-US" sz="3500" dirty="0">
                <a:latin typeface="Calibri" panose="020F0502020204030204" pitchFamily="34" charset="0"/>
                <a:cs typeface="Calibri" panose="020F0502020204030204" pitchFamily="34" charset="0"/>
              </a:rPr>
              <a:t> Section – SHE performance</a:t>
            </a:r>
          </a:p>
        </p:txBody>
      </p:sp>
      <p:pic>
        <p:nvPicPr>
          <p:cNvPr id="5" name="Picture 4">
            <a:extLst>
              <a:ext uri="{FF2B5EF4-FFF2-40B4-BE49-F238E27FC236}">
                <a16:creationId xmlns:a16="http://schemas.microsoft.com/office/drawing/2014/main" id="{6B9E7B8C-4226-F77B-1FF2-ED68F6F8638E}"/>
              </a:ext>
            </a:extLst>
          </p:cNvPr>
          <p:cNvPicPr>
            <a:picLocks noChangeAspect="1"/>
          </p:cNvPicPr>
          <p:nvPr/>
        </p:nvPicPr>
        <p:blipFill>
          <a:blip r:embed="rId2"/>
          <a:stretch>
            <a:fillRect/>
          </a:stretch>
        </p:blipFill>
        <p:spPr>
          <a:xfrm>
            <a:off x="1406965" y="2014739"/>
            <a:ext cx="8915389" cy="4843261"/>
          </a:xfrm>
          <a:prstGeom prst="rect">
            <a:avLst/>
          </a:prstGeom>
        </p:spPr>
      </p:pic>
    </p:spTree>
    <p:extLst>
      <p:ext uri="{BB962C8B-B14F-4D97-AF65-F5344CB8AC3E}">
        <p14:creationId xmlns:p14="http://schemas.microsoft.com/office/powerpoint/2010/main" val="31014482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12D05-0139-1945-8487-B9B6C636F40F}"/>
              </a:ext>
            </a:extLst>
          </p:cNvPr>
          <p:cNvSpPr txBox="1">
            <a:spLocks/>
          </p:cNvSpPr>
          <p:nvPr/>
        </p:nvSpPr>
        <p:spPr>
          <a:xfrm>
            <a:off x="554802" y="677333"/>
            <a:ext cx="7821553"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2</a:t>
            </a:r>
            <a:r>
              <a:rPr lang="en-US" sz="3500" baseline="30000" dirty="0">
                <a:latin typeface="Calibri" panose="020F0502020204030204" pitchFamily="34" charset="0"/>
                <a:cs typeface="Calibri" panose="020F0502020204030204" pitchFamily="34" charset="0"/>
              </a:rPr>
              <a:t>nd</a:t>
            </a:r>
            <a:r>
              <a:rPr lang="en-US" sz="3500" dirty="0">
                <a:latin typeface="Calibri" panose="020F0502020204030204" pitchFamily="34" charset="0"/>
                <a:cs typeface="Calibri" panose="020F0502020204030204" pitchFamily="34" charset="0"/>
              </a:rPr>
              <a:t> Section – SHE performance</a:t>
            </a:r>
          </a:p>
        </p:txBody>
      </p:sp>
      <p:pic>
        <p:nvPicPr>
          <p:cNvPr id="5" name="Picture 4">
            <a:extLst>
              <a:ext uri="{FF2B5EF4-FFF2-40B4-BE49-F238E27FC236}">
                <a16:creationId xmlns:a16="http://schemas.microsoft.com/office/drawing/2014/main" id="{580FFFA8-3305-AF00-C4CC-C986FE13D2A8}"/>
              </a:ext>
            </a:extLst>
          </p:cNvPr>
          <p:cNvPicPr>
            <a:picLocks noChangeAspect="1"/>
          </p:cNvPicPr>
          <p:nvPr/>
        </p:nvPicPr>
        <p:blipFill rotWithShape="1">
          <a:blip r:embed="rId2"/>
          <a:srcRect/>
          <a:stretch/>
        </p:blipFill>
        <p:spPr>
          <a:xfrm>
            <a:off x="2481119" y="2007909"/>
            <a:ext cx="7229761" cy="4830795"/>
          </a:xfrm>
          <a:prstGeom prst="rect">
            <a:avLst/>
          </a:prstGeom>
        </p:spPr>
      </p:pic>
    </p:spTree>
    <p:extLst>
      <p:ext uri="{BB962C8B-B14F-4D97-AF65-F5344CB8AC3E}">
        <p14:creationId xmlns:p14="http://schemas.microsoft.com/office/powerpoint/2010/main" val="34788342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6326E08-9E66-8F47-9260-B7B4B9E18CB4}"/>
              </a:ext>
            </a:extLst>
          </p:cNvPr>
          <p:cNvSpPr txBox="1">
            <a:spLocks/>
          </p:cNvSpPr>
          <p:nvPr/>
        </p:nvSpPr>
        <p:spPr>
          <a:xfrm>
            <a:off x="554802" y="677333"/>
            <a:ext cx="8429541"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3</a:t>
            </a:r>
            <a:r>
              <a:rPr lang="en-US" sz="3500" baseline="30000" dirty="0">
                <a:latin typeface="Calibri" panose="020F0502020204030204" pitchFamily="34" charset="0"/>
                <a:cs typeface="Calibri" panose="020F0502020204030204" pitchFamily="34" charset="0"/>
              </a:rPr>
              <a:t>rd</a:t>
            </a:r>
            <a:r>
              <a:rPr lang="en-US" sz="3500" dirty="0">
                <a:latin typeface="Calibri" panose="020F0502020204030204" pitchFamily="34" charset="0"/>
                <a:cs typeface="Calibri" panose="020F0502020204030204" pitchFamily="34" charset="0"/>
              </a:rPr>
              <a:t> Section – Informational submittal</a:t>
            </a:r>
          </a:p>
        </p:txBody>
      </p:sp>
      <p:pic>
        <p:nvPicPr>
          <p:cNvPr id="5" name="Picture 4">
            <a:extLst>
              <a:ext uri="{FF2B5EF4-FFF2-40B4-BE49-F238E27FC236}">
                <a16:creationId xmlns:a16="http://schemas.microsoft.com/office/drawing/2014/main" id="{EB74CF41-E420-40E0-819F-5AC170272628}"/>
              </a:ext>
            </a:extLst>
          </p:cNvPr>
          <p:cNvPicPr>
            <a:picLocks noChangeAspect="1"/>
          </p:cNvPicPr>
          <p:nvPr/>
        </p:nvPicPr>
        <p:blipFill>
          <a:blip r:embed="rId2"/>
          <a:stretch>
            <a:fillRect/>
          </a:stretch>
        </p:blipFill>
        <p:spPr>
          <a:xfrm>
            <a:off x="1823615" y="2002214"/>
            <a:ext cx="8544769" cy="4855786"/>
          </a:xfrm>
          <a:prstGeom prst="rect">
            <a:avLst/>
          </a:prstGeom>
        </p:spPr>
      </p:pic>
    </p:spTree>
    <p:extLst>
      <p:ext uri="{BB962C8B-B14F-4D97-AF65-F5344CB8AC3E}">
        <p14:creationId xmlns:p14="http://schemas.microsoft.com/office/powerpoint/2010/main" val="13686742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1"/>
          </p:nvPr>
        </p:nvSpPr>
        <p:spPr>
          <a:xfrm>
            <a:off x="20650" y="2022231"/>
            <a:ext cx="10345482" cy="4818185"/>
          </a:xfrm>
          <a:solidFill>
            <a:schemeClr val="bg1"/>
          </a:solidFill>
        </p:spPr>
        <p:txBody>
          <a:bodyPr anchor="t">
            <a:normAutofit fontScale="92500" lnSpcReduction="10000"/>
          </a:bodyPr>
          <a:lstStyle/>
          <a:p>
            <a:pPr algn="just"/>
            <a:r>
              <a:rPr lang="en-US" sz="2000" dirty="0"/>
              <a:t>The information submitted is the </a:t>
            </a:r>
            <a:r>
              <a:rPr lang="en-US" sz="2000" b="1" dirty="0"/>
              <a:t>ONLY</a:t>
            </a:r>
            <a:r>
              <a:rPr lang="en-US" sz="2000" dirty="0"/>
              <a:t> information the Team Leader has to evaluate your company. Your submission represents your company.</a:t>
            </a:r>
          </a:p>
          <a:p>
            <a:pPr algn="just"/>
            <a:endParaRPr lang="en-US" sz="2000" dirty="0"/>
          </a:p>
          <a:p>
            <a:pPr algn="just"/>
            <a:r>
              <a:rPr lang="en-US" sz="2000" dirty="0"/>
              <a:t>Make sure you do not have any missing information.</a:t>
            </a:r>
          </a:p>
          <a:p>
            <a:pPr algn="just"/>
            <a:endParaRPr lang="en-US" sz="2000" dirty="0"/>
          </a:p>
          <a:p>
            <a:pPr algn="just"/>
            <a:r>
              <a:rPr lang="en-US" sz="2000" dirty="0"/>
              <a:t>If a program is not there, it will be counted as Zero.</a:t>
            </a:r>
          </a:p>
          <a:p>
            <a:pPr algn="just"/>
            <a:endParaRPr lang="en-US" sz="2000" dirty="0"/>
          </a:p>
          <a:p>
            <a:pPr algn="just"/>
            <a:r>
              <a:rPr lang="en-US" sz="2000" dirty="0"/>
              <a:t>Please submit more than one Best Practice.  We recommend three at minimum.</a:t>
            </a:r>
          </a:p>
          <a:p>
            <a:pPr algn="just"/>
            <a:endParaRPr lang="en-US" sz="2000" dirty="0"/>
          </a:p>
          <a:p>
            <a:pPr algn="just"/>
            <a:r>
              <a:rPr lang="en-US" sz="2400" dirty="0">
                <a:solidFill>
                  <a:srgbClr val="C00000"/>
                </a:solidFill>
              </a:rPr>
              <a:t>This is your </a:t>
            </a:r>
            <a:r>
              <a:rPr lang="en-US" sz="2400" u="sng" dirty="0">
                <a:solidFill>
                  <a:srgbClr val="C00000"/>
                </a:solidFill>
              </a:rPr>
              <a:t>ONLY</a:t>
            </a:r>
            <a:r>
              <a:rPr lang="en-US" sz="2400" dirty="0">
                <a:solidFill>
                  <a:srgbClr val="C00000"/>
                </a:solidFill>
              </a:rPr>
              <a:t> chance to make it to the next level…</a:t>
            </a:r>
            <a:r>
              <a:rPr lang="en-US" sz="2600" u="sng" dirty="0">
                <a:solidFill>
                  <a:srgbClr val="C00000"/>
                </a:solidFill>
              </a:rPr>
              <a:t>Finalists</a:t>
            </a:r>
            <a:r>
              <a:rPr lang="en-US" sz="2400" dirty="0"/>
              <a:t> </a:t>
            </a:r>
            <a:r>
              <a:rPr lang="en-US" sz="2400" dirty="0">
                <a:solidFill>
                  <a:schemeClr val="tx1"/>
                </a:solidFill>
              </a:rPr>
              <a:t>(Playoffs)</a:t>
            </a:r>
          </a:p>
          <a:p>
            <a:pPr algn="just"/>
            <a:endParaRPr lang="en-US" sz="2000" dirty="0"/>
          </a:p>
          <a:p>
            <a:pPr algn="just"/>
            <a:r>
              <a:rPr lang="en-US" sz="1400" dirty="0"/>
              <a:t>If you want your submission back after the evaluation is complete, please let HBR know when you drop it off. </a:t>
            </a:r>
          </a:p>
        </p:txBody>
      </p:sp>
      <p:sp>
        <p:nvSpPr>
          <p:cNvPr id="3" name="Title 1">
            <a:extLst>
              <a:ext uri="{FF2B5EF4-FFF2-40B4-BE49-F238E27FC236}">
                <a16:creationId xmlns:a16="http://schemas.microsoft.com/office/drawing/2014/main" id="{A71A15F1-0694-154E-BF9E-C265572FE4B3}"/>
              </a:ext>
            </a:extLst>
          </p:cNvPr>
          <p:cNvSpPr txBox="1">
            <a:spLocks/>
          </p:cNvSpPr>
          <p:nvPr/>
        </p:nvSpPr>
        <p:spPr>
          <a:xfrm>
            <a:off x="554802" y="677333"/>
            <a:ext cx="7821553"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Keep in mind</a:t>
            </a:r>
          </a:p>
        </p:txBody>
      </p:sp>
    </p:spTree>
    <p:extLst>
      <p:ext uri="{BB962C8B-B14F-4D97-AF65-F5344CB8AC3E}">
        <p14:creationId xmlns:p14="http://schemas.microsoft.com/office/powerpoint/2010/main" val="271568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2000" tmFilter="0, 0; .2, .5; .8, .5; 1, 0"/>
                                        <p:tgtEl>
                                          <p:spTgt spid="2">
                                            <p:txEl>
                                              <p:pRg st="8" end="8"/>
                                            </p:txEl>
                                          </p:spTgt>
                                        </p:tgtEl>
                                      </p:cBhvr>
                                    </p:animEffect>
                                    <p:animScale>
                                      <p:cBhvr>
                                        <p:cTn id="7" dur="1000" autoRev="1" fill="hold"/>
                                        <p:tgtEl>
                                          <p:spTgt spid="2">
                                            <p:txEl>
                                              <p:pRg st="8" end="8"/>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1"/>
          </p:nvPr>
        </p:nvSpPr>
        <p:spPr>
          <a:xfrm>
            <a:off x="0" y="2009205"/>
            <a:ext cx="12192000" cy="4848795"/>
          </a:xfrm>
          <a:solidFill>
            <a:schemeClr val="bg1"/>
          </a:solidFill>
        </p:spPr>
        <p:txBody>
          <a:bodyPr anchor="t">
            <a:noAutofit/>
          </a:bodyPr>
          <a:lstStyle/>
          <a:p>
            <a:pPr lvl="1" algn="just">
              <a:spcBef>
                <a:spcPts val="600"/>
              </a:spcBef>
              <a:spcAft>
                <a:spcPts val="1200"/>
              </a:spcAft>
            </a:pPr>
            <a:r>
              <a:rPr lang="en-US" sz="2000" dirty="0"/>
              <a:t>Fill out and print the </a:t>
            </a:r>
            <a:r>
              <a:rPr lang="en-US" sz="2000" b="1" dirty="0">
                <a:solidFill>
                  <a:srgbClr val="002060"/>
                </a:solidFill>
              </a:rPr>
              <a:t>Safety Information Form </a:t>
            </a:r>
            <a:r>
              <a:rPr lang="en-US" sz="2000" b="1" u="sng" dirty="0"/>
              <a:t>for each project site that nominated you</a:t>
            </a:r>
            <a:r>
              <a:rPr lang="en-US" sz="2000" dirty="0"/>
              <a:t>.</a:t>
            </a:r>
          </a:p>
          <a:p>
            <a:pPr lvl="1" algn="just">
              <a:spcBef>
                <a:spcPts val="600"/>
              </a:spcBef>
              <a:spcAft>
                <a:spcPts val="1200"/>
              </a:spcAft>
            </a:pPr>
            <a:r>
              <a:rPr lang="en-US" sz="2000" dirty="0"/>
              <a:t>Complete and print one copy of the 2-Page </a:t>
            </a:r>
            <a:r>
              <a:rPr lang="en-US" sz="2000" b="1" dirty="0">
                <a:solidFill>
                  <a:srgbClr val="C00000"/>
                </a:solidFill>
              </a:rPr>
              <a:t>Initial Audit Form. </a:t>
            </a:r>
          </a:p>
          <a:p>
            <a:pPr lvl="1" algn="just">
              <a:spcBef>
                <a:spcPts val="600"/>
              </a:spcBef>
              <a:spcAft>
                <a:spcPts val="1200"/>
              </a:spcAft>
            </a:pPr>
            <a:r>
              <a:rPr lang="en-US" sz="2000" dirty="0"/>
              <a:t>Make sure all the content is organized and well-identified. (</a:t>
            </a:r>
            <a:r>
              <a:rPr lang="en-US" sz="2000" i="1" dirty="0"/>
              <a:t>Corresponding numbers in the file title)</a:t>
            </a:r>
          </a:p>
          <a:p>
            <a:pPr lvl="1" algn="just">
              <a:spcBef>
                <a:spcPts val="600"/>
              </a:spcBef>
              <a:spcAft>
                <a:spcPts val="1200"/>
              </a:spcAft>
            </a:pPr>
            <a:r>
              <a:rPr lang="en-US" sz="2000" dirty="0"/>
              <a:t>Don’t forget to include Best Practices. We recommend three as a minimum.</a:t>
            </a:r>
          </a:p>
          <a:p>
            <a:pPr lvl="1" algn="just">
              <a:spcBef>
                <a:spcPts val="600"/>
              </a:spcBef>
              <a:spcAft>
                <a:spcPts val="1200"/>
              </a:spcAft>
            </a:pPr>
            <a:r>
              <a:rPr lang="en-US" sz="2000" dirty="0"/>
              <a:t>Submit copies of the checked items via Hard Copies or Electronic Copies (USB Flash drive)</a:t>
            </a:r>
          </a:p>
          <a:p>
            <a:pPr lvl="1" algn="just">
              <a:spcBef>
                <a:spcPts val="600"/>
              </a:spcBef>
              <a:spcAft>
                <a:spcPts val="1200"/>
              </a:spcAft>
            </a:pPr>
            <a:r>
              <a:rPr lang="en-US" sz="2000" dirty="0"/>
              <a:t>If you submit a USB drive, verify that the documents are saved in common formats like Word, PDF, PowerPoint, or Excel. </a:t>
            </a:r>
            <a:r>
              <a:rPr lang="en-US" sz="2000" u="sng" dirty="0"/>
              <a:t>Corresponding numbers in the file title</a:t>
            </a:r>
          </a:p>
          <a:p>
            <a:pPr lvl="1" algn="just">
              <a:spcBef>
                <a:spcPts val="600"/>
              </a:spcBef>
              <a:spcAft>
                <a:spcPts val="1200"/>
              </a:spcAft>
            </a:pPr>
            <a:r>
              <a:rPr lang="en-US" sz="2000" dirty="0"/>
              <a:t>Test the USB Drive on more than one computer. </a:t>
            </a:r>
          </a:p>
          <a:p>
            <a:pPr lvl="1" algn="just">
              <a:spcBef>
                <a:spcPts val="600"/>
              </a:spcBef>
              <a:spcAft>
                <a:spcPts val="1200"/>
              </a:spcAft>
            </a:pPr>
            <a:r>
              <a:rPr lang="en-US" sz="2000" dirty="0"/>
              <a:t>HBR will </a:t>
            </a:r>
            <a:r>
              <a:rPr lang="en-US" sz="2000" b="1" dirty="0"/>
              <a:t>only </a:t>
            </a:r>
            <a:r>
              <a:rPr lang="en-US" sz="2000" dirty="0"/>
              <a:t>accept hand-delivered submissions. </a:t>
            </a:r>
            <a:r>
              <a:rPr lang="en-US" sz="2000" b="1" dirty="0"/>
              <a:t>Do not mail, email, or fax.</a:t>
            </a:r>
          </a:p>
        </p:txBody>
      </p:sp>
      <p:sp>
        <p:nvSpPr>
          <p:cNvPr id="3" name="Title 1">
            <a:extLst>
              <a:ext uri="{FF2B5EF4-FFF2-40B4-BE49-F238E27FC236}">
                <a16:creationId xmlns:a16="http://schemas.microsoft.com/office/drawing/2014/main" id="{E9E72AED-4D08-4E40-B9F5-6CDE169ACBF9}"/>
              </a:ext>
            </a:extLst>
          </p:cNvPr>
          <p:cNvSpPr txBox="1">
            <a:spLocks/>
          </p:cNvSpPr>
          <p:nvPr/>
        </p:nvSpPr>
        <p:spPr>
          <a:xfrm>
            <a:off x="554802" y="677333"/>
            <a:ext cx="7821553"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Keep in mind</a:t>
            </a:r>
          </a:p>
        </p:txBody>
      </p:sp>
    </p:spTree>
    <p:extLst>
      <p:ext uri="{BB962C8B-B14F-4D97-AF65-F5344CB8AC3E}">
        <p14:creationId xmlns:p14="http://schemas.microsoft.com/office/powerpoint/2010/main" val="17320938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1"/>
          </p:nvPr>
        </p:nvSpPr>
        <p:spPr>
          <a:xfrm>
            <a:off x="0" y="1988365"/>
            <a:ext cx="12192000" cy="4869635"/>
          </a:xfrm>
          <a:solidFill>
            <a:schemeClr val="bg1"/>
          </a:solidFill>
        </p:spPr>
        <p:txBody>
          <a:bodyPr>
            <a:normAutofit lnSpcReduction="10000"/>
          </a:bodyPr>
          <a:lstStyle/>
          <a:p>
            <a:pPr marL="0" indent="0" algn="ctr">
              <a:lnSpc>
                <a:spcPct val="124000"/>
              </a:lnSpc>
              <a:buNone/>
            </a:pPr>
            <a:r>
              <a:rPr lang="en-US" sz="2400" dirty="0"/>
              <a:t>Hand deliver your submission to:</a:t>
            </a:r>
          </a:p>
          <a:p>
            <a:pPr marL="0" indent="0" algn="ctr">
              <a:lnSpc>
                <a:spcPct val="124000"/>
              </a:lnSpc>
              <a:buNone/>
            </a:pPr>
            <a:r>
              <a:rPr lang="en-US" sz="2400" dirty="0"/>
              <a:t>Houston Business Roundtable</a:t>
            </a:r>
          </a:p>
          <a:p>
            <a:pPr marL="0" indent="0" algn="ctr">
              <a:lnSpc>
                <a:spcPct val="124000"/>
              </a:lnSpc>
              <a:buNone/>
            </a:pPr>
            <a:r>
              <a:rPr lang="en-US" sz="2400" dirty="0"/>
              <a:t>5213 Center Street</a:t>
            </a:r>
          </a:p>
          <a:p>
            <a:pPr marL="0" indent="0" algn="ctr">
              <a:lnSpc>
                <a:spcPct val="124000"/>
              </a:lnSpc>
              <a:buNone/>
            </a:pPr>
            <a:r>
              <a:rPr lang="en-US" sz="2400" dirty="0"/>
              <a:t>Pasadena, TX 77505</a:t>
            </a:r>
          </a:p>
          <a:p>
            <a:pPr marL="0" indent="0" algn="ctr">
              <a:lnSpc>
                <a:spcPct val="124000"/>
              </a:lnSpc>
              <a:buNone/>
            </a:pPr>
            <a:r>
              <a:rPr lang="en-US" sz="2800" b="1" u="sng" dirty="0">
                <a:solidFill>
                  <a:srgbClr val="C00000"/>
                </a:solidFill>
              </a:rPr>
              <a:t>No later than 5:00 pm. Friday, January 27, 2023</a:t>
            </a:r>
          </a:p>
          <a:p>
            <a:pPr marL="0" indent="0" algn="ctr">
              <a:lnSpc>
                <a:spcPct val="124000"/>
              </a:lnSpc>
              <a:buNone/>
            </a:pPr>
            <a:endParaRPr lang="en-US" sz="1200" b="1" u="sng" dirty="0">
              <a:solidFill>
                <a:srgbClr val="C00000"/>
              </a:solidFill>
            </a:endParaRPr>
          </a:p>
          <a:p>
            <a:pPr marL="0" indent="0">
              <a:lnSpc>
                <a:spcPct val="124000"/>
              </a:lnSpc>
              <a:buNone/>
            </a:pPr>
            <a:r>
              <a:rPr lang="en-US" sz="1800" b="1" i="1" dirty="0">
                <a:effectLst/>
                <a:latin typeface="Roboto Condensed" panose="02000000000000000000" pitchFamily="2" charset="0"/>
                <a:ea typeface="Times New Roman" panose="02020603050405020304" pitchFamily="18" charset="0"/>
                <a:cs typeface="Arial" panose="020B0604020202020204" pitchFamily="34" charset="0"/>
              </a:rPr>
              <a:t>NOTE: 	Nominees who are not current Partners/Subscribers to HBR shall pay an audit application fee of $500.00 or pay a 				Partner/subscriber membership fee, no later than the finalist submission deadline day by 5:00 PM to be eligible. </a:t>
            </a:r>
          </a:p>
          <a:p>
            <a:pPr marL="0" indent="0">
              <a:lnSpc>
                <a:spcPct val="124000"/>
              </a:lnSpc>
              <a:buNone/>
            </a:pPr>
            <a:r>
              <a:rPr lang="en-US" sz="1800" b="1" i="1" dirty="0">
                <a:effectLst/>
                <a:latin typeface="Roboto Condensed" panose="02000000000000000000" pitchFamily="2" charset="0"/>
                <a:ea typeface="Times New Roman" panose="02020603050405020304" pitchFamily="18" charset="0"/>
                <a:cs typeface="Arial" panose="020B0604020202020204" pitchFamily="34" charset="0"/>
              </a:rPr>
              <a:t>		*If you are a current member of HBR the application fee is not required</a:t>
            </a:r>
            <a:endParaRPr lang="en-US" sz="2800" b="1" u="sng" dirty="0">
              <a:solidFill>
                <a:srgbClr val="C00000"/>
              </a:solidFill>
            </a:endParaRPr>
          </a:p>
          <a:p>
            <a:pPr marL="0" indent="0" algn="ctr">
              <a:lnSpc>
                <a:spcPct val="124000"/>
              </a:lnSpc>
              <a:buNone/>
            </a:pPr>
            <a:endParaRPr lang="en-US" sz="2800" b="1" u="sng" dirty="0">
              <a:solidFill>
                <a:srgbClr val="C00000"/>
              </a:solidFill>
            </a:endParaRPr>
          </a:p>
          <a:p>
            <a:pPr marL="0" indent="0" algn="ctr">
              <a:lnSpc>
                <a:spcPct val="124000"/>
              </a:lnSpc>
              <a:buNone/>
            </a:pPr>
            <a:endParaRPr lang="en-US" sz="2800" b="1" u="sng" dirty="0">
              <a:solidFill>
                <a:srgbClr val="C00000"/>
              </a:solidFill>
            </a:endParaRPr>
          </a:p>
          <a:p>
            <a:pPr marL="0" indent="0" algn="ctr">
              <a:lnSpc>
                <a:spcPct val="124000"/>
              </a:lnSpc>
              <a:buNone/>
            </a:pPr>
            <a:endParaRPr lang="en-US" sz="2400" dirty="0"/>
          </a:p>
        </p:txBody>
      </p:sp>
      <p:sp>
        <p:nvSpPr>
          <p:cNvPr id="3" name="Title 1">
            <a:extLst>
              <a:ext uri="{FF2B5EF4-FFF2-40B4-BE49-F238E27FC236}">
                <a16:creationId xmlns:a16="http://schemas.microsoft.com/office/drawing/2014/main" id="{9F016D66-1EF2-3845-9E3D-CEB469772A86}"/>
              </a:ext>
            </a:extLst>
          </p:cNvPr>
          <p:cNvSpPr txBox="1">
            <a:spLocks/>
          </p:cNvSpPr>
          <p:nvPr/>
        </p:nvSpPr>
        <p:spPr>
          <a:xfrm>
            <a:off x="554802" y="677333"/>
            <a:ext cx="7821553"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Where to submit</a:t>
            </a:r>
          </a:p>
        </p:txBody>
      </p:sp>
    </p:spTree>
    <p:extLst>
      <p:ext uri="{BB962C8B-B14F-4D97-AF65-F5344CB8AC3E}">
        <p14:creationId xmlns:p14="http://schemas.microsoft.com/office/powerpoint/2010/main" val="33698912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C3FA9-D38E-0A47-88D6-A5310D21976C}"/>
              </a:ext>
            </a:extLst>
          </p:cNvPr>
          <p:cNvSpPr txBox="1">
            <a:spLocks/>
          </p:cNvSpPr>
          <p:nvPr/>
        </p:nvSpPr>
        <p:spPr>
          <a:xfrm>
            <a:off x="554802" y="677333"/>
            <a:ext cx="7821553"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Safety excellence award video</a:t>
            </a:r>
          </a:p>
        </p:txBody>
      </p:sp>
      <p:pic>
        <p:nvPicPr>
          <p:cNvPr id="4" name="Online Media 3" title="35th HSEA - Process Video - Video cut">
            <a:hlinkClick r:id="" action="ppaction://media"/>
            <a:extLst>
              <a:ext uri="{FF2B5EF4-FFF2-40B4-BE49-F238E27FC236}">
                <a16:creationId xmlns:a16="http://schemas.microsoft.com/office/drawing/2014/main" id="{70019D76-C6E1-2A96-CC66-A9D83EF62F43}"/>
              </a:ext>
            </a:extLst>
          </p:cNvPr>
          <p:cNvPicPr>
            <a:picLocks noRot="1" noChangeAspect="1"/>
          </p:cNvPicPr>
          <p:nvPr>
            <a:videoFile r:link="rId1"/>
          </p:nvPr>
        </p:nvPicPr>
        <p:blipFill>
          <a:blip r:embed="rId3"/>
          <a:stretch>
            <a:fillRect/>
          </a:stretch>
        </p:blipFill>
        <p:spPr>
          <a:xfrm>
            <a:off x="1912491" y="2013358"/>
            <a:ext cx="8562964" cy="4838074"/>
          </a:xfrm>
          <a:prstGeom prst="rect">
            <a:avLst/>
          </a:prstGeom>
        </p:spPr>
      </p:pic>
    </p:spTree>
    <p:extLst>
      <p:ext uri="{BB962C8B-B14F-4D97-AF65-F5344CB8AC3E}">
        <p14:creationId xmlns:p14="http://schemas.microsoft.com/office/powerpoint/2010/main" val="268138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25024" y="2055303"/>
            <a:ext cx="7941951" cy="1543574"/>
          </a:xfrm>
        </p:spPr>
        <p:txBody>
          <a:bodyPr>
            <a:normAutofit fontScale="90000"/>
          </a:bodyPr>
          <a:lstStyle/>
          <a:p>
            <a:pPr algn="ctr"/>
            <a:r>
              <a:rPr lang="en-US" sz="5000" b="1" dirty="0">
                <a:solidFill>
                  <a:srgbClr val="000099"/>
                </a:solidFill>
                <a:latin typeface="Calibri" panose="020F0502020204030204" pitchFamily="34" charset="0"/>
                <a:cs typeface="Calibri" panose="020F0502020204030204" pitchFamily="34" charset="0"/>
              </a:rPr>
              <a:t>We will be conducting the </a:t>
            </a:r>
            <a:r>
              <a:rPr lang="en-US" sz="5000" b="1" u="sng" dirty="0">
                <a:solidFill>
                  <a:srgbClr val="000099"/>
                </a:solidFill>
                <a:latin typeface="Calibri" panose="020F0502020204030204" pitchFamily="34" charset="0"/>
                <a:cs typeface="Calibri" panose="020F0502020204030204" pitchFamily="34" charset="0"/>
              </a:rPr>
              <a:t>Field Audits </a:t>
            </a:r>
            <a:r>
              <a:rPr lang="en-US" sz="5000" b="1" dirty="0">
                <a:solidFill>
                  <a:srgbClr val="000099"/>
                </a:solidFill>
                <a:latin typeface="Calibri" panose="020F0502020204030204" pitchFamily="34" charset="0"/>
                <a:cs typeface="Calibri" panose="020F0502020204030204" pitchFamily="34" charset="0"/>
              </a:rPr>
              <a:t>This year!</a:t>
            </a:r>
          </a:p>
        </p:txBody>
      </p:sp>
      <p:pic>
        <p:nvPicPr>
          <p:cNvPr id="5" name="Picture 4">
            <a:extLst>
              <a:ext uri="{FF2B5EF4-FFF2-40B4-BE49-F238E27FC236}">
                <a16:creationId xmlns:a16="http://schemas.microsoft.com/office/drawing/2014/main" id="{FC93F9DF-F6F5-542B-0743-B3DBE6471D9D}"/>
              </a:ext>
            </a:extLst>
          </p:cNvPr>
          <p:cNvPicPr>
            <a:picLocks noChangeAspect="1"/>
          </p:cNvPicPr>
          <p:nvPr/>
        </p:nvPicPr>
        <p:blipFill>
          <a:blip r:embed="rId2"/>
          <a:stretch>
            <a:fillRect/>
          </a:stretch>
        </p:blipFill>
        <p:spPr>
          <a:xfrm>
            <a:off x="3233647" y="3867325"/>
            <a:ext cx="5724705" cy="2974771"/>
          </a:xfrm>
          <a:prstGeom prst="rect">
            <a:avLst/>
          </a:prstGeom>
        </p:spPr>
      </p:pic>
    </p:spTree>
    <p:extLst>
      <p:ext uri="{BB962C8B-B14F-4D97-AF65-F5344CB8AC3E}">
        <p14:creationId xmlns:p14="http://schemas.microsoft.com/office/powerpoint/2010/main" val="374556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afterEffect">
                                  <p:stCondLst>
                                    <p:cond delay="0"/>
                                  </p:stCondLst>
                                  <p:endCondLst>
                                    <p:cond evt="onNext" delay="0">
                                      <p:tgtEl>
                                        <p:sldTgt/>
                                      </p:tgtEl>
                                    </p:cond>
                                  </p:endCondLst>
                                  <p:childTnLst>
                                    <p:animEffect transition="out" filter="fade">
                                      <p:cBhvr>
                                        <p:cTn id="6" dur="1000" tmFilter="0, 0; .2, .5; .8, .5; 1, 0"/>
                                        <p:tgtEl>
                                          <p:spTgt spid="4"/>
                                        </p:tgtEl>
                                      </p:cBhvr>
                                    </p:animEffect>
                                    <p:animScale>
                                      <p:cBhvr>
                                        <p:cTn id="7" dur="5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3429000"/>
            <a:ext cx="12192000" cy="990600"/>
          </a:xfrm>
        </p:spPr>
        <p:txBody>
          <a:bodyPr>
            <a:normAutofit/>
          </a:bodyPr>
          <a:lstStyle/>
          <a:p>
            <a:pPr algn="ctr"/>
            <a:r>
              <a:rPr lang="en-US" sz="5000" b="1" dirty="0">
                <a:solidFill>
                  <a:schemeClr val="tx1"/>
                </a:solidFill>
                <a:latin typeface="Calibri" panose="020F0502020204030204" pitchFamily="34" charset="0"/>
                <a:cs typeface="Calibri" panose="020F0502020204030204" pitchFamily="34" charset="0"/>
              </a:rPr>
              <a:t>Questions</a:t>
            </a:r>
          </a:p>
        </p:txBody>
      </p:sp>
    </p:spTree>
    <p:extLst>
      <p:ext uri="{BB962C8B-B14F-4D97-AF65-F5344CB8AC3E}">
        <p14:creationId xmlns:p14="http://schemas.microsoft.com/office/powerpoint/2010/main" val="6984953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48125" y="467452"/>
            <a:ext cx="4695749" cy="2575420"/>
          </a:xfrm>
        </p:spPr>
        <p:txBody>
          <a:bodyPr>
            <a:noAutofit/>
          </a:bodyPr>
          <a:lstStyle/>
          <a:p>
            <a:pPr>
              <a:lnSpc>
                <a:spcPct val="90000"/>
              </a:lnSpc>
            </a:pPr>
            <a:r>
              <a:rPr lang="en-US" sz="4400" dirty="0">
                <a:latin typeface="Calibri" panose="020F0502020204030204" pitchFamily="34" charset="0"/>
                <a:cs typeface="Calibri" panose="020F0502020204030204" pitchFamily="34" charset="0"/>
              </a:rPr>
              <a:t>10 MINUTE BREAK</a:t>
            </a:r>
            <a:br>
              <a:rPr lang="en-US" sz="4400" dirty="0">
                <a:latin typeface="Calibri" panose="020F0502020204030204" pitchFamily="34" charset="0"/>
                <a:cs typeface="Calibri" panose="020F0502020204030204" pitchFamily="34" charset="0"/>
              </a:rPr>
            </a:br>
            <a:r>
              <a:rPr lang="en-US" sz="4400" dirty="0">
                <a:latin typeface="Calibri" panose="020F0502020204030204" pitchFamily="34" charset="0"/>
                <a:cs typeface="Calibri" panose="020F0502020204030204" pitchFamily="34" charset="0"/>
              </a:rPr>
              <a:t/>
            </a:r>
            <a:br>
              <a:rPr lang="en-US" sz="4400" dirty="0">
                <a:latin typeface="Calibri" panose="020F0502020204030204" pitchFamily="34" charset="0"/>
                <a:cs typeface="Calibri" panose="020F0502020204030204" pitchFamily="34" charset="0"/>
              </a:rPr>
            </a:br>
            <a:r>
              <a:rPr lang="en-US" sz="4400" dirty="0">
                <a:cs typeface="Calibri" panose="020F0502020204030204" pitchFamily="34" charset="0"/>
              </a:rPr>
              <a:t/>
            </a:r>
            <a:br>
              <a:rPr lang="en-US" sz="4400" dirty="0">
                <a:cs typeface="Calibri" panose="020F0502020204030204" pitchFamily="34" charset="0"/>
              </a:rPr>
            </a:br>
            <a:endParaRPr lang="en-US" sz="4400" b="1" dirty="0">
              <a:cs typeface="Calibri" panose="020F0502020204030204" pitchFamily="34" charset="0"/>
            </a:endParaRPr>
          </a:p>
        </p:txBody>
      </p:sp>
      <p:pic>
        <p:nvPicPr>
          <p:cNvPr id="3" name="Picture 2">
            <a:extLst>
              <a:ext uri="{FF2B5EF4-FFF2-40B4-BE49-F238E27FC236}">
                <a16:creationId xmlns:a16="http://schemas.microsoft.com/office/drawing/2014/main" id="{F0739ED2-175D-37B5-8162-E8E43421253D}"/>
              </a:ext>
            </a:extLst>
          </p:cNvPr>
          <p:cNvPicPr>
            <a:picLocks noChangeAspect="1"/>
          </p:cNvPicPr>
          <p:nvPr/>
        </p:nvPicPr>
        <p:blipFill>
          <a:blip r:embed="rId2"/>
          <a:stretch>
            <a:fillRect/>
          </a:stretch>
        </p:blipFill>
        <p:spPr>
          <a:xfrm>
            <a:off x="3363984" y="3392016"/>
            <a:ext cx="5691909" cy="2767983"/>
          </a:xfrm>
          <a:prstGeom prst="rect">
            <a:avLst/>
          </a:prstGeom>
        </p:spPr>
      </p:pic>
      <p:pic>
        <p:nvPicPr>
          <p:cNvPr id="4" name="Picture 3" descr="Circle&#10;&#10;Description automatically generated">
            <a:extLst>
              <a:ext uri="{FF2B5EF4-FFF2-40B4-BE49-F238E27FC236}">
                <a16:creationId xmlns:a16="http://schemas.microsoft.com/office/drawing/2014/main" id="{2AC995D5-57A1-5FD6-EBA3-34F78C2685E9}"/>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5211049" y="1366530"/>
            <a:ext cx="1769902" cy="1179935"/>
          </a:xfrm>
          <a:prstGeom prst="rect">
            <a:avLst/>
          </a:prstGeom>
        </p:spPr>
      </p:pic>
    </p:spTree>
    <p:extLst>
      <p:ext uri="{BB962C8B-B14F-4D97-AF65-F5344CB8AC3E}">
        <p14:creationId xmlns:p14="http://schemas.microsoft.com/office/powerpoint/2010/main" val="3427291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FDB5D5F-CAD6-4E08-A61C-7A97CE94AA7E}"/>
              </a:ext>
            </a:extLst>
          </p:cNvPr>
          <p:cNvSpPr>
            <a:spLocks noGrp="1"/>
          </p:cNvSpPr>
          <p:nvPr>
            <p:ph type="title"/>
          </p:nvPr>
        </p:nvSpPr>
        <p:spPr>
          <a:xfrm>
            <a:off x="581193" y="729658"/>
            <a:ext cx="11029616" cy="619457"/>
          </a:xfrm>
        </p:spPr>
        <p:txBody>
          <a:bodyPr/>
          <a:lstStyle/>
          <a:p>
            <a:r>
              <a:rPr lang="en-US" dirty="0"/>
              <a:t>Agenda</a:t>
            </a:r>
          </a:p>
        </p:txBody>
      </p:sp>
      <p:sp>
        <p:nvSpPr>
          <p:cNvPr id="2" name="Content Placeholder 2">
            <a:extLst>
              <a:ext uri="{FF2B5EF4-FFF2-40B4-BE49-F238E27FC236}">
                <a16:creationId xmlns:a16="http://schemas.microsoft.com/office/drawing/2014/main" id="{1CEF7CD8-2DDA-D2B3-CDF5-E0BB6591E71D}"/>
              </a:ext>
            </a:extLst>
          </p:cNvPr>
          <p:cNvSpPr txBox="1">
            <a:spLocks/>
          </p:cNvSpPr>
          <p:nvPr/>
        </p:nvSpPr>
        <p:spPr>
          <a:xfrm>
            <a:off x="8229600" y="2483589"/>
            <a:ext cx="3187817" cy="2566583"/>
          </a:xfrm>
          <a:prstGeom prst="rect">
            <a:avLst/>
          </a:prstGeom>
        </p:spPr>
        <p:txBody>
          <a:bodyPr>
            <a:normAutofit lnSpcReduction="10000"/>
          </a:bodyPr>
          <a:lstStyle>
            <a:lvl1pPr marL="304800" indent="-304800" algn="l" defTabSz="457200" rtl="0" fontAlgn="base">
              <a:spcBef>
                <a:spcPct val="20000"/>
              </a:spcBef>
              <a:spcAft>
                <a:spcPts val="600"/>
              </a:spcAft>
              <a:buClr>
                <a:schemeClr val="accent2"/>
              </a:buClr>
              <a:buSzPct val="92000"/>
              <a:buFont typeface="Wingdings 2" panose="05020102010507070707" pitchFamily="18" charset="2"/>
              <a:buChar char=""/>
              <a:defRPr kern="1200">
                <a:solidFill>
                  <a:schemeClr val="tx2"/>
                </a:solidFill>
                <a:latin typeface="+mn-lt"/>
                <a:ea typeface="+mn-ea"/>
                <a:cs typeface="+mn-cs"/>
              </a:defRPr>
            </a:lvl1pPr>
            <a:lvl2pPr marL="628650" indent="-304800" algn="l" defTabSz="457200" rtl="0" fontAlgn="base">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8525" indent="-269875" algn="l" defTabSz="457200" rtl="0" fontAlgn="base">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1425" indent="-233363" algn="l" defTabSz="457200" rtl="0" fontAlgn="base">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788" indent="-233363" algn="l" defTabSz="457200" rtl="0" fontAlgn="base">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1587" indent="0" eaLnBrk="1" hangingPunct="1">
              <a:lnSpc>
                <a:spcPct val="150000"/>
              </a:lnSpc>
              <a:buFont typeface="Wingdings 2" panose="05020102010507070707" pitchFamily="18" charset="2"/>
              <a:buNone/>
            </a:pPr>
            <a:r>
              <a:rPr lang="en-US" sz="2000" b="1" dirty="0">
                <a:solidFill>
                  <a:schemeClr val="tx1"/>
                </a:solidFill>
                <a:cs typeface="Calibri" panose="020F0502020204030204" pitchFamily="34" charset="0"/>
              </a:rPr>
              <a:t>Auditor and Audit Team Leader Photos in HASC Boardroom </a:t>
            </a:r>
            <a:r>
              <a:rPr lang="en-US" sz="2000" b="1" u="sng" dirty="0">
                <a:solidFill>
                  <a:schemeClr val="tx1"/>
                </a:solidFill>
                <a:cs typeface="Calibri" panose="020F0502020204030204" pitchFamily="34" charset="0"/>
              </a:rPr>
              <a:t>TODAY!</a:t>
            </a:r>
          </a:p>
          <a:p>
            <a:pPr marL="1587" indent="0" algn="ctr" eaLnBrk="1" hangingPunct="1">
              <a:lnSpc>
                <a:spcPct val="150000"/>
              </a:lnSpc>
              <a:buFont typeface="Wingdings 2" panose="05020102010507070707" pitchFamily="18" charset="2"/>
              <a:buNone/>
            </a:pPr>
            <a:endParaRPr lang="en-US" altLang="en-US" sz="2000" b="1" dirty="0">
              <a:solidFill>
                <a:schemeClr val="tx1"/>
              </a:solidFill>
              <a:cs typeface="Calibri" panose="020F0502020204030204" pitchFamily="34" charset="0"/>
            </a:endParaRPr>
          </a:p>
          <a:p>
            <a:pPr marL="1587" indent="0" algn="ctr" eaLnBrk="1" hangingPunct="1">
              <a:lnSpc>
                <a:spcPct val="150000"/>
              </a:lnSpc>
              <a:buFont typeface="Wingdings 2" panose="05020102010507070707" pitchFamily="18" charset="2"/>
              <a:buNone/>
            </a:pPr>
            <a:r>
              <a:rPr lang="en-US" altLang="en-US" sz="2000" b="1" dirty="0">
                <a:solidFill>
                  <a:schemeClr val="tx1"/>
                </a:solidFill>
                <a:cs typeface="Calibri" panose="020F0502020204030204" pitchFamily="34" charset="0"/>
              </a:rPr>
              <a:t>Video Interviews as well</a:t>
            </a:r>
          </a:p>
        </p:txBody>
      </p:sp>
      <p:graphicFrame>
        <p:nvGraphicFramePr>
          <p:cNvPr id="4" name="Table 3">
            <a:extLst>
              <a:ext uri="{FF2B5EF4-FFF2-40B4-BE49-F238E27FC236}">
                <a16:creationId xmlns:a16="http://schemas.microsoft.com/office/drawing/2014/main" id="{A1FD21DD-4101-AA12-0173-2464316F3C64}"/>
              </a:ext>
            </a:extLst>
          </p:cNvPr>
          <p:cNvGraphicFramePr>
            <a:graphicFrameLocks noGrp="1"/>
          </p:cNvGraphicFramePr>
          <p:nvPr>
            <p:extLst>
              <p:ext uri="{D42A27DB-BD31-4B8C-83A1-F6EECF244321}">
                <p14:modId xmlns:p14="http://schemas.microsoft.com/office/powerpoint/2010/main" val="1830855923"/>
              </p:ext>
            </p:extLst>
          </p:nvPr>
        </p:nvGraphicFramePr>
        <p:xfrm>
          <a:off x="0" y="2021747"/>
          <a:ext cx="6883849" cy="4817971"/>
        </p:xfrm>
        <a:graphic>
          <a:graphicData uri="http://schemas.openxmlformats.org/drawingml/2006/table">
            <a:tbl>
              <a:tblPr firstRow="1" bandRow="1"/>
              <a:tblGrid>
                <a:gridCol w="3265235">
                  <a:extLst>
                    <a:ext uri="{9D8B030D-6E8A-4147-A177-3AD203B41FA5}">
                      <a16:colId xmlns:a16="http://schemas.microsoft.com/office/drawing/2014/main" val="467121353"/>
                    </a:ext>
                  </a:extLst>
                </a:gridCol>
                <a:gridCol w="3618614">
                  <a:extLst>
                    <a:ext uri="{9D8B030D-6E8A-4147-A177-3AD203B41FA5}">
                      <a16:colId xmlns:a16="http://schemas.microsoft.com/office/drawing/2014/main" val="1136482291"/>
                    </a:ext>
                  </a:extLst>
                </a:gridCol>
              </a:tblGrid>
              <a:tr h="357521">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US" dirty="0">
                          <a:latin typeface="Arial" panose="020B0604020202020204" pitchFamily="34" charset="0"/>
                          <a:cs typeface="Arial" panose="020B0604020202020204" pitchFamily="34" charset="0"/>
                        </a:rPr>
                        <a:t>Topic</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B266A"/>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US" dirty="0">
                          <a:latin typeface="Arial" panose="020B0604020202020204" pitchFamily="34" charset="0"/>
                          <a:cs typeface="Arial" panose="020B0604020202020204" pitchFamily="34" charset="0"/>
                        </a:rPr>
                        <a:t>Presenter</a:t>
                      </a:r>
                    </a:p>
                  </a:txBody>
                  <a:tcP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B266A"/>
                    </a:solidFill>
                  </a:tcPr>
                </a:tc>
                <a:extLst>
                  <a:ext uri="{0D108BD9-81ED-4DB2-BD59-A6C34878D82A}">
                    <a16:rowId xmlns:a16="http://schemas.microsoft.com/office/drawing/2014/main" val="571102897"/>
                  </a:ext>
                </a:extLst>
              </a:tr>
              <a:tr h="327727">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Kickoff 	</a:t>
                      </a:r>
                      <a:endParaRPr lang="en-US" sz="1600" dirty="0">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B266A">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600" b="1" dirty="0">
                          <a:solidFill>
                            <a:srgbClr val="000000"/>
                          </a:solidFill>
                          <a:latin typeface="Arial" panose="020B0604020202020204" pitchFamily="34" charset="0"/>
                          <a:cs typeface="Arial" panose="020B0604020202020204" pitchFamily="34" charset="0"/>
                        </a:rPr>
                        <a:t>Willie </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Wells, HBR </a:t>
                      </a:r>
                      <a:endParaRPr lang="en-US" sz="1600" dirty="0">
                        <a:latin typeface="Arial" panose="020B0604020202020204" pitchFamily="34" charset="0"/>
                        <a:cs typeface="Arial" panose="020B0604020202020204" pitchFamily="34" charset="0"/>
                      </a:endParaRPr>
                    </a:p>
                  </a:txBody>
                  <a:tcPr>
                    <a:lnL w="12700" cmpd="sng">
                      <a:solidFill>
                        <a:srgbClr val="FFFFFF"/>
                      </a:solidFill>
                    </a:lnL>
                    <a:lnR w="12700" cap="flat" cmpd="sng" algn="ctr">
                      <a:solidFill>
                        <a:srgbClr val="FFFFFF"/>
                      </a:solidFill>
                      <a:prstDash val="solid"/>
                      <a:round/>
                      <a:headEnd type="none" w="med" len="med"/>
                      <a:tailEnd type="none" w="med" len="med"/>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B266A">
                        <a:tint val="40000"/>
                      </a:srgbClr>
                    </a:solidFill>
                  </a:tcPr>
                </a:tc>
                <a:extLst>
                  <a:ext uri="{0D108BD9-81ED-4DB2-BD59-A6C34878D82A}">
                    <a16:rowId xmlns:a16="http://schemas.microsoft.com/office/drawing/2014/main" val="265428965"/>
                  </a:ext>
                </a:extLst>
              </a:tr>
              <a:tr h="327727">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600" dirty="0">
                          <a:latin typeface="Arial" panose="020B0604020202020204" pitchFamily="34" charset="0"/>
                          <a:cs typeface="Arial" panose="020B0604020202020204" pitchFamily="34" charset="0"/>
                        </a:rPr>
                        <a:t>Welcome</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600" b="1" dirty="0">
                          <a:latin typeface="Arial" panose="020B0604020202020204" pitchFamily="34" charset="0"/>
                          <a:cs typeface="Arial" panose="020B0604020202020204" pitchFamily="34" charset="0"/>
                        </a:rPr>
                        <a:t>John Castaneda, Celanese </a:t>
                      </a:r>
                    </a:p>
                  </a:txBody>
                  <a:tcP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852841797"/>
                  </a:ext>
                </a:extLst>
              </a:tr>
              <a:tr h="327727">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600" dirty="0">
                          <a:latin typeface="Arial" panose="020B0604020202020204" pitchFamily="34" charset="0"/>
                          <a:cs typeface="Arial" panose="020B0604020202020204" pitchFamily="34" charset="0"/>
                        </a:rPr>
                        <a:t>Purpose of SEA and Timeline</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B266A">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600" b="1" dirty="0">
                          <a:latin typeface="Arial" panose="020B0604020202020204" pitchFamily="34" charset="0"/>
                          <a:cs typeface="Arial" panose="020B0604020202020204" pitchFamily="34" charset="0"/>
                        </a:rPr>
                        <a:t>Richard Bass, Kuraray</a:t>
                      </a:r>
                    </a:p>
                  </a:txBody>
                  <a:tcP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B266A">
                        <a:tint val="40000"/>
                      </a:srgbClr>
                    </a:solidFill>
                  </a:tcPr>
                </a:tc>
                <a:extLst>
                  <a:ext uri="{0D108BD9-81ED-4DB2-BD59-A6C34878D82A}">
                    <a16:rowId xmlns:a16="http://schemas.microsoft.com/office/drawing/2014/main" val="679474608"/>
                  </a:ext>
                </a:extLst>
              </a:tr>
              <a:tr h="357521">
                <a:tc gridSpan="2">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800" dirty="0">
                          <a:solidFill>
                            <a:srgbClr val="000099"/>
                          </a:solidFill>
                          <a:latin typeface="Arial" panose="020B0604020202020204" pitchFamily="34" charset="0"/>
                          <a:cs typeface="Arial" panose="020B0604020202020204" pitchFamily="34" charset="0"/>
                        </a:rPr>
                        <a:t>10 Minute Break</a:t>
                      </a:r>
                    </a:p>
                  </a:txBody>
                  <a:tcP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2"/>
                    </a:solidFill>
                  </a:tcPr>
                </a:tc>
                <a:tc hMerge="1">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600" b="1" dirty="0">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277604919"/>
                  </a:ext>
                </a:extLst>
              </a:tr>
              <a:tr h="327727">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600" dirty="0">
                          <a:latin typeface="Arial" panose="020B0604020202020204" pitchFamily="34" charset="0"/>
                          <a:cs typeface="Arial" panose="020B0604020202020204" pitchFamily="34" charset="0"/>
                        </a:rPr>
                        <a:t>Initial Submittal	</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B266A">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600" b="1" dirty="0">
                          <a:latin typeface="Arial" panose="020B0604020202020204" pitchFamily="34" charset="0"/>
                          <a:cs typeface="Arial" panose="020B0604020202020204" pitchFamily="34" charset="0"/>
                        </a:rPr>
                        <a:t>Willie Wells, HBR</a:t>
                      </a:r>
                    </a:p>
                  </a:txBody>
                  <a:tcP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B266A">
                        <a:tint val="40000"/>
                      </a:srgbClr>
                    </a:solidFill>
                  </a:tcPr>
                </a:tc>
                <a:extLst>
                  <a:ext uri="{0D108BD9-81ED-4DB2-BD59-A6C34878D82A}">
                    <a16:rowId xmlns:a16="http://schemas.microsoft.com/office/drawing/2014/main" val="499309292"/>
                  </a:ext>
                </a:extLst>
              </a:tr>
              <a:tr h="357521">
                <a:tc gridSpan="2">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800" dirty="0">
                          <a:solidFill>
                            <a:srgbClr val="000099"/>
                          </a:solidFill>
                          <a:latin typeface="Arial" panose="020B0604020202020204" pitchFamily="34" charset="0"/>
                          <a:cs typeface="Arial" panose="020B0604020202020204" pitchFamily="34" charset="0"/>
                        </a:rPr>
                        <a:t>10 Minute Break</a:t>
                      </a:r>
                    </a:p>
                  </a:txBody>
                  <a:tcP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2"/>
                    </a:solidFill>
                  </a:tcPr>
                </a:tc>
                <a:tc hMerge="1">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600" b="1" dirty="0">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625976970"/>
                  </a:ext>
                </a:extLst>
              </a:tr>
              <a:tr h="327727">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600" dirty="0">
                          <a:latin typeface="Arial" panose="020B0604020202020204" pitchFamily="34" charset="0"/>
                          <a:cs typeface="Arial" panose="020B0604020202020204" pitchFamily="34" charset="0"/>
                        </a:rPr>
                        <a:t>Finalist Selection</a:t>
                      </a:r>
                    </a:p>
                  </a:txBody>
                  <a:tcP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B266A">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600" b="1" dirty="0">
                          <a:latin typeface="Arial" panose="020B0604020202020204" pitchFamily="34" charset="0"/>
                          <a:cs typeface="Arial" panose="020B0604020202020204" pitchFamily="34" charset="0"/>
                        </a:rPr>
                        <a:t>John Bollom, Enterprise Products</a:t>
                      </a:r>
                    </a:p>
                  </a:txBody>
                  <a:tcP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B266A">
                        <a:tint val="40000"/>
                      </a:srgbClr>
                    </a:solidFill>
                  </a:tcPr>
                </a:tc>
                <a:extLst>
                  <a:ext uri="{0D108BD9-81ED-4DB2-BD59-A6C34878D82A}">
                    <a16:rowId xmlns:a16="http://schemas.microsoft.com/office/drawing/2014/main" val="1412667182"/>
                  </a:ext>
                </a:extLst>
              </a:tr>
              <a:tr h="357521">
                <a:tc gridSpan="2">
                  <a:txBody>
                    <a:bodyPr/>
                    <a:lstStyle/>
                    <a:p>
                      <a:pPr marL="0" algn="ctr" defTabSz="914400" rtl="0" eaLnBrk="1" latinLnBrk="0" hangingPunct="1"/>
                      <a:r>
                        <a:rPr lang="en-US" sz="1800" kern="1200" dirty="0">
                          <a:solidFill>
                            <a:srgbClr val="000099"/>
                          </a:solidFill>
                          <a:latin typeface="Arial" panose="020B0604020202020204" pitchFamily="34" charset="0"/>
                          <a:ea typeface="+mn-ea"/>
                          <a:cs typeface="Arial" panose="020B0604020202020204" pitchFamily="34" charset="0"/>
                        </a:rPr>
                        <a:t>10 Minute Break</a:t>
                      </a:r>
                    </a:p>
                  </a:txBody>
                  <a:tcP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pPr marL="0" algn="ctr" defTabSz="914400" rtl="0" eaLnBrk="1" latinLnBrk="0" hangingPunct="1"/>
                      <a:endParaRPr lang="en-US" sz="1600" b="1" kern="1200" dirty="0">
                        <a:solidFill>
                          <a:schemeClr val="dk1"/>
                        </a:solidFill>
                        <a:latin typeface="Arial" panose="020B0604020202020204" pitchFamily="34" charset="0"/>
                        <a:ea typeface="+mn-ea"/>
                        <a:cs typeface="Arial" panose="020B0604020202020204" pitchFamily="34" charset="0"/>
                      </a:endParaRPr>
                    </a:p>
                  </a:txBody>
                  <a:tcP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851945716"/>
                  </a:ext>
                </a:extLst>
              </a:tr>
              <a:tr h="327727">
                <a:tc>
                  <a:txBody>
                    <a:bodyPr/>
                    <a:lstStyle/>
                    <a:p>
                      <a:r>
                        <a:rPr lang="en-US" sz="1600" dirty="0">
                          <a:latin typeface="Arial" panose="020B0604020202020204" pitchFamily="34" charset="0"/>
                          <a:cs typeface="Arial" panose="020B0604020202020204" pitchFamily="34" charset="0"/>
                        </a:rPr>
                        <a:t>Audit Team Orientation</a:t>
                      </a:r>
                    </a:p>
                  </a:txBody>
                  <a:tcP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B266A">
                        <a:tint val="40000"/>
                      </a:srgbClr>
                    </a:solidFill>
                  </a:tcPr>
                </a:tc>
                <a:tc>
                  <a:txBody>
                    <a:bodyPr/>
                    <a:lstStyle/>
                    <a:p>
                      <a:r>
                        <a:rPr lang="en-US" sz="1600" b="1" dirty="0">
                          <a:latin typeface="Arial" panose="020B0604020202020204" pitchFamily="34" charset="0"/>
                          <a:cs typeface="Arial" panose="020B0604020202020204" pitchFamily="34" charset="0"/>
                        </a:rPr>
                        <a:t>John Castaneda, Celanese </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B266A">
                        <a:tint val="40000"/>
                      </a:srgbClr>
                    </a:solidFill>
                  </a:tcPr>
                </a:tc>
                <a:extLst>
                  <a:ext uri="{0D108BD9-81ED-4DB2-BD59-A6C34878D82A}">
                    <a16:rowId xmlns:a16="http://schemas.microsoft.com/office/drawing/2014/main" val="652178593"/>
                  </a:ext>
                </a:extLst>
              </a:tr>
              <a:tr h="327727">
                <a:tc>
                  <a:txBody>
                    <a:bodyPr/>
                    <a:lstStyle/>
                    <a:p>
                      <a:r>
                        <a:rPr lang="en-US" sz="1600" dirty="0">
                          <a:solidFill>
                            <a:srgbClr val="000000"/>
                          </a:solidFill>
                          <a:latin typeface="Arial" panose="020B0604020202020204" pitchFamily="34" charset="0"/>
                          <a:cs typeface="Arial" panose="020B0604020202020204" pitchFamily="34" charset="0"/>
                        </a:rPr>
                        <a:t>Mentoring Program</a:t>
                      </a:r>
                      <a:endParaRPr lang="en-US" sz="1600" dirty="0">
                        <a:latin typeface="Arial" panose="020B0604020202020204" pitchFamily="34" charset="0"/>
                        <a:cs typeface="Arial" panose="020B0604020202020204" pitchFamily="34" charset="0"/>
                      </a:endParaRPr>
                    </a:p>
                  </a:txBody>
                  <a:tcP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600" b="1" dirty="0">
                          <a:latin typeface="Arial" panose="020B0604020202020204" pitchFamily="34" charset="0"/>
                          <a:cs typeface="Arial" panose="020B0604020202020204" pitchFamily="34" charset="0"/>
                        </a:rPr>
                        <a:t>Rick Pitman, ENAIS</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587572685"/>
                  </a:ext>
                </a:extLst>
              </a:tr>
              <a:tr h="550368">
                <a:tc gridSpan="2">
                  <a:txBody>
                    <a:bodyPr/>
                    <a:lstStyle/>
                    <a:p>
                      <a:endParaRPr lang="en-US" sz="1600" dirty="0">
                        <a:latin typeface="Arial" panose="020B0604020202020204" pitchFamily="34" charset="0"/>
                        <a:cs typeface="Arial" panose="020B0604020202020204" pitchFamily="34" charset="0"/>
                      </a:endParaRPr>
                    </a:p>
                  </a:txBody>
                  <a:tcP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B266A">
                        <a:tint val="40000"/>
                      </a:srgbClr>
                    </a:solidFill>
                  </a:tcPr>
                </a:tc>
                <a:tc hMerge="1">
                  <a:txBody>
                    <a:bodyPr/>
                    <a:lstStyle/>
                    <a:p>
                      <a:endParaRPr lang="en-US" dirty="0">
                        <a:latin typeface="Arial" panose="020B0604020202020204" pitchFamily="34" charset="0"/>
                        <a:cs typeface="Arial" panose="020B0604020202020204" pitchFamily="34" charset="0"/>
                      </a:endParaRPr>
                    </a:p>
                  </a:txBody>
                  <a:tcP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B266A">
                        <a:tint val="40000"/>
                      </a:srgbClr>
                    </a:solidFill>
                  </a:tcPr>
                </a:tc>
                <a:extLst>
                  <a:ext uri="{0D108BD9-81ED-4DB2-BD59-A6C34878D82A}">
                    <a16:rowId xmlns:a16="http://schemas.microsoft.com/office/drawing/2014/main" val="1560746900"/>
                  </a:ext>
                </a:extLst>
              </a:tr>
              <a:tr h="457603">
                <a:tc>
                  <a:txBody>
                    <a:bodyPr/>
                    <a:lstStyle/>
                    <a:p>
                      <a:pPr marL="0" algn="l" defTabSz="914400" rtl="0" eaLnBrk="1" latinLnBrk="0" hangingPunct="1"/>
                      <a:r>
                        <a:rPr lang="en-US" sz="1600" kern="1200" dirty="0">
                          <a:solidFill>
                            <a:schemeClr val="dk1"/>
                          </a:solidFill>
                          <a:latin typeface="Arial" panose="020B0604020202020204" pitchFamily="34" charset="0"/>
                          <a:ea typeface="+mn-ea"/>
                          <a:cs typeface="Arial" panose="020B0604020202020204" pitchFamily="34" charset="0"/>
                        </a:rPr>
                        <a:t>Team Leads Training - Auditorium</a:t>
                      </a:r>
                    </a:p>
                  </a:txBody>
                  <a:tcPr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B266A">
                        <a:tint val="40000"/>
                      </a:srgbClr>
                    </a:solidFill>
                  </a:tcPr>
                </a:tc>
                <a:tc>
                  <a:txBody>
                    <a:bodyPr/>
                    <a:lstStyle/>
                    <a:p>
                      <a:pPr marL="0" algn="l" defTabSz="914400" rtl="0" eaLnBrk="1" latinLnBrk="0" hangingPunct="1"/>
                      <a:r>
                        <a:rPr lang="en-US" sz="1600" b="1" kern="1200" dirty="0">
                          <a:solidFill>
                            <a:schemeClr val="dk1"/>
                          </a:solidFill>
                          <a:latin typeface="Arial" panose="020B0604020202020204" pitchFamily="34" charset="0"/>
                          <a:ea typeface="+mn-ea"/>
                          <a:cs typeface="Arial" panose="020B0604020202020204" pitchFamily="34" charset="0"/>
                        </a:rPr>
                        <a:t>Richard Bass, Kuraray</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B266A">
                        <a:tint val="40000"/>
                      </a:srgbClr>
                    </a:solidFill>
                  </a:tcPr>
                </a:tc>
                <a:extLst>
                  <a:ext uri="{0D108BD9-81ED-4DB2-BD59-A6C34878D82A}">
                    <a16:rowId xmlns:a16="http://schemas.microsoft.com/office/drawing/2014/main" val="474478843"/>
                  </a:ext>
                </a:extLst>
              </a:tr>
            </a:tbl>
          </a:graphicData>
        </a:graphic>
      </p:graphicFrame>
    </p:spTree>
    <p:extLst>
      <p:ext uri="{BB962C8B-B14F-4D97-AF65-F5344CB8AC3E}">
        <p14:creationId xmlns:p14="http://schemas.microsoft.com/office/powerpoint/2010/main" val="5241139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Grp="1"/>
          </p:cNvSpPr>
          <p:nvPr>
            <p:ph type="title"/>
          </p:nvPr>
        </p:nvSpPr>
        <p:spPr>
          <a:xfrm>
            <a:off x="505524" y="338960"/>
            <a:ext cx="9705975" cy="846386"/>
          </a:xfrm>
          <a:prstGeom prst="rect">
            <a:avLst/>
          </a:prstGeom>
        </p:spPr>
        <p:txBody>
          <a:bodyPr lIns="0" tIns="0" rIns="0" bIns="0" rtlCol="0" anchor="t">
            <a:spAutoFit/>
          </a:bodyPr>
          <a:lstStyle/>
          <a:p>
            <a:pPr>
              <a:lnSpc>
                <a:spcPts val="6600"/>
              </a:lnSpc>
              <a:spcBef>
                <a:spcPct val="0"/>
              </a:spcBef>
            </a:pPr>
            <a:r>
              <a:rPr lang="en-US" sz="6000" dirty="0">
                <a:solidFill>
                  <a:schemeClr val="bg1"/>
                </a:solidFill>
                <a:latin typeface="Decalotype Medium"/>
              </a:rPr>
              <a:t>Breakfast Sponsored by:</a:t>
            </a:r>
          </a:p>
        </p:txBody>
      </p:sp>
      <p:pic>
        <p:nvPicPr>
          <p:cNvPr id="4" name="Picture 3" descr="A picture containing text, clipart&#10;&#10;Description automatically generated">
            <a:extLst>
              <a:ext uri="{FF2B5EF4-FFF2-40B4-BE49-F238E27FC236}">
                <a16:creationId xmlns:a16="http://schemas.microsoft.com/office/drawing/2014/main" id="{4B187F10-1F51-7312-5B2F-76D81A5A9585}"/>
              </a:ext>
            </a:extLst>
          </p:cNvPr>
          <p:cNvPicPr>
            <a:picLocks noChangeAspect="1"/>
          </p:cNvPicPr>
          <p:nvPr/>
        </p:nvPicPr>
        <p:blipFill>
          <a:blip r:embed="rId2"/>
          <a:stretch>
            <a:fillRect/>
          </a:stretch>
        </p:blipFill>
        <p:spPr>
          <a:xfrm>
            <a:off x="1684152" y="2412006"/>
            <a:ext cx="8375172" cy="1782617"/>
          </a:xfrm>
          <a:prstGeom prst="rect">
            <a:avLst/>
          </a:prstGeom>
        </p:spPr>
      </p:pic>
      <p:sp>
        <p:nvSpPr>
          <p:cNvPr id="7" name="TextBox 6">
            <a:extLst>
              <a:ext uri="{FF2B5EF4-FFF2-40B4-BE49-F238E27FC236}">
                <a16:creationId xmlns:a16="http://schemas.microsoft.com/office/drawing/2014/main" id="{B661669C-14C6-C5F9-8D00-1290FA19D525}"/>
              </a:ext>
            </a:extLst>
          </p:cNvPr>
          <p:cNvSpPr txBox="1"/>
          <p:nvPr/>
        </p:nvSpPr>
        <p:spPr>
          <a:xfrm>
            <a:off x="3834611" y="4208909"/>
            <a:ext cx="4764105" cy="584775"/>
          </a:xfrm>
          <a:prstGeom prst="rect">
            <a:avLst/>
          </a:prstGeom>
          <a:noFill/>
        </p:spPr>
        <p:txBody>
          <a:bodyPr wrap="square">
            <a:spAutoFit/>
          </a:bodyPr>
          <a:lstStyle/>
          <a:p>
            <a:r>
              <a:rPr lang="en-US" sz="3200" b="1" i="0" dirty="0">
                <a:solidFill>
                  <a:srgbClr val="335A00"/>
                </a:solidFill>
                <a:effectLst/>
                <a:latin typeface="Cardo"/>
              </a:rPr>
              <a:t>When Service Matters</a:t>
            </a:r>
            <a:endParaRPr lang="en-US" sz="3200" b="1" dirty="0">
              <a:solidFill>
                <a:srgbClr val="335A00"/>
              </a:solidFill>
            </a:endParaRPr>
          </a:p>
        </p:txBody>
      </p:sp>
      <p:sp>
        <p:nvSpPr>
          <p:cNvPr id="9" name="TextBox 8">
            <a:extLst>
              <a:ext uri="{FF2B5EF4-FFF2-40B4-BE49-F238E27FC236}">
                <a16:creationId xmlns:a16="http://schemas.microsoft.com/office/drawing/2014/main" id="{E1A83BF7-110F-9756-32E3-F3A26BD3BCB6}"/>
              </a:ext>
            </a:extLst>
          </p:cNvPr>
          <p:cNvSpPr txBox="1"/>
          <p:nvPr/>
        </p:nvSpPr>
        <p:spPr>
          <a:xfrm>
            <a:off x="3921296" y="5421283"/>
            <a:ext cx="3900881" cy="923330"/>
          </a:xfrm>
          <a:prstGeom prst="rect">
            <a:avLst/>
          </a:prstGeom>
          <a:noFill/>
        </p:spPr>
        <p:txBody>
          <a:bodyPr wrap="square">
            <a:spAutoFit/>
          </a:bodyPr>
          <a:lstStyle/>
          <a:p>
            <a:r>
              <a:rPr lang="en-US" sz="5400" b="1" i="0" dirty="0">
                <a:solidFill>
                  <a:srgbClr val="C00000"/>
                </a:solidFill>
                <a:effectLst/>
                <a:latin typeface="Arial Rounded MT Bold" panose="020F0704030504030204" pitchFamily="34" charset="0"/>
                <a:cs typeface="Forte Forward" panose="020B0604020202020204" pitchFamily="2" charset="0"/>
              </a:rPr>
              <a:t>Thank you! </a:t>
            </a:r>
            <a:endParaRPr lang="en-US" sz="5400" b="1" dirty="0">
              <a:solidFill>
                <a:srgbClr val="C00000"/>
              </a:solidFill>
              <a:latin typeface="Arial Rounded MT Bold" panose="020F0704030504030204" pitchFamily="34" charset="0"/>
              <a:cs typeface="Forte Forward" panose="020B0604020202020204" pitchFamily="2" charset="0"/>
            </a:endParaRPr>
          </a:p>
        </p:txBody>
      </p:sp>
    </p:spTree>
    <p:extLst>
      <p:ext uri="{BB962C8B-B14F-4D97-AF65-F5344CB8AC3E}">
        <p14:creationId xmlns:p14="http://schemas.microsoft.com/office/powerpoint/2010/main" val="42886851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1383" y="3725940"/>
            <a:ext cx="9439149" cy="2420244"/>
          </a:xfrm>
        </p:spPr>
        <p:txBody>
          <a:bodyPr>
            <a:noAutofit/>
          </a:bodyPr>
          <a:lstStyle/>
          <a:p>
            <a:pPr>
              <a:lnSpc>
                <a:spcPct val="90000"/>
              </a:lnSpc>
            </a:pPr>
            <a:r>
              <a:rPr lang="en-US" sz="4400" dirty="0">
                <a:latin typeface="Calibri" panose="020F0502020204030204" pitchFamily="34" charset="0"/>
                <a:cs typeface="Calibri" panose="020F0502020204030204" pitchFamily="34" charset="0"/>
              </a:rPr>
              <a:t/>
            </a:r>
            <a:br>
              <a:rPr lang="en-US" sz="4400"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Presented by:</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r>
              <a:rPr lang="en-US" sz="4400" dirty="0">
                <a:latin typeface="Calibri" panose="020F0502020204030204" pitchFamily="34" charset="0"/>
                <a:cs typeface="Calibri" panose="020F0502020204030204" pitchFamily="34" charset="0"/>
              </a:rPr>
              <a:t>John Bollom</a:t>
            </a:r>
            <a:br>
              <a:rPr lang="en-US" sz="4400" dirty="0">
                <a:latin typeface="Calibri" panose="020F0502020204030204" pitchFamily="34" charset="0"/>
                <a:cs typeface="Calibri" panose="020F0502020204030204" pitchFamily="34" charset="0"/>
              </a:rPr>
            </a:br>
            <a:r>
              <a:rPr lang="en-US" sz="4400" dirty="0">
                <a:latin typeface="Calibri" panose="020F0502020204030204" pitchFamily="34" charset="0"/>
                <a:cs typeface="Calibri" panose="020F0502020204030204" pitchFamily="34" charset="0"/>
              </a:rPr>
              <a:t/>
            </a:r>
            <a:br>
              <a:rPr lang="en-US" sz="4400" dirty="0">
                <a:latin typeface="Calibri" panose="020F0502020204030204" pitchFamily="34" charset="0"/>
                <a:cs typeface="Calibri" panose="020F0502020204030204" pitchFamily="34" charset="0"/>
              </a:rPr>
            </a:br>
            <a:r>
              <a:rPr lang="en-US" sz="4400" dirty="0">
                <a:latin typeface="Calibri" panose="020F0502020204030204" pitchFamily="34" charset="0"/>
                <a:cs typeface="Calibri" panose="020F0502020204030204" pitchFamily="34" charset="0"/>
              </a:rPr>
              <a:t/>
            </a:r>
            <a:br>
              <a:rPr lang="en-US" sz="4400" dirty="0">
                <a:latin typeface="Calibri" panose="020F0502020204030204" pitchFamily="34" charset="0"/>
                <a:cs typeface="Calibri" panose="020F0502020204030204" pitchFamily="34" charset="0"/>
              </a:rPr>
            </a:br>
            <a:r>
              <a:rPr lang="en-US" sz="4400" dirty="0">
                <a:latin typeface="Calibri" panose="020F0502020204030204" pitchFamily="34" charset="0"/>
                <a:cs typeface="Calibri" panose="020F0502020204030204" pitchFamily="34" charset="0"/>
              </a:rPr>
              <a:t>SHE Resource Committee Co-Chair</a:t>
            </a:r>
            <a:endParaRPr lang="en-US" sz="4400" b="1"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1BF0ED9-D5B3-F160-7F21-50FCDCFA45B9}"/>
              </a:ext>
            </a:extLst>
          </p:cNvPr>
          <p:cNvPicPr>
            <a:picLocks noChangeAspect="1"/>
          </p:cNvPicPr>
          <p:nvPr/>
        </p:nvPicPr>
        <p:blipFill rotWithShape="1">
          <a:blip r:embed="rId2"/>
          <a:srcRect l="12360" r="24030"/>
          <a:stretch/>
        </p:blipFill>
        <p:spPr>
          <a:xfrm>
            <a:off x="5071776" y="2164956"/>
            <a:ext cx="2048448" cy="2528088"/>
          </a:xfrm>
          <a:prstGeom prst="rect">
            <a:avLst/>
          </a:prstGeom>
        </p:spPr>
      </p:pic>
      <p:pic>
        <p:nvPicPr>
          <p:cNvPr id="6" name="Picture 5">
            <a:extLst>
              <a:ext uri="{FF2B5EF4-FFF2-40B4-BE49-F238E27FC236}">
                <a16:creationId xmlns:a16="http://schemas.microsoft.com/office/drawing/2014/main" id="{E559ED04-383E-7909-7959-FB5D8A3F9894}"/>
              </a:ext>
            </a:extLst>
          </p:cNvPr>
          <p:cNvPicPr>
            <a:picLocks noChangeAspect="1"/>
          </p:cNvPicPr>
          <p:nvPr/>
        </p:nvPicPr>
        <p:blipFill>
          <a:blip r:embed="rId3"/>
          <a:stretch>
            <a:fillRect/>
          </a:stretch>
        </p:blipFill>
        <p:spPr>
          <a:xfrm>
            <a:off x="518840" y="4269491"/>
            <a:ext cx="3336808" cy="1104978"/>
          </a:xfrm>
          <a:prstGeom prst="rect">
            <a:avLst/>
          </a:prstGeom>
        </p:spPr>
      </p:pic>
      <p:sp>
        <p:nvSpPr>
          <p:cNvPr id="3" name="Title 1">
            <a:extLst>
              <a:ext uri="{FF2B5EF4-FFF2-40B4-BE49-F238E27FC236}">
                <a16:creationId xmlns:a16="http://schemas.microsoft.com/office/drawing/2014/main" id="{D70C9BF3-D677-40F1-B653-07267D0F532A}"/>
              </a:ext>
            </a:extLst>
          </p:cNvPr>
          <p:cNvSpPr txBox="1">
            <a:spLocks/>
          </p:cNvSpPr>
          <p:nvPr/>
        </p:nvSpPr>
        <p:spPr>
          <a:xfrm>
            <a:off x="4536691" y="188426"/>
            <a:ext cx="7655309" cy="875468"/>
          </a:xfrm>
          <a:prstGeom prst="rect">
            <a:avLst/>
          </a:prstGeom>
          <a:effectLst/>
        </p:spPr>
        <p:txBody>
          <a:bodyPr vert="horz" lIns="91440" tIns="45720" rIns="91440" bIns="45720" rtlCol="0" anchor="b">
            <a:noAutofit/>
          </a:bodyPr>
          <a:lstStyle>
            <a:lvl1pPr algn="l" defTabSz="457200" rtl="0" fontAlgn="base">
              <a:spcBef>
                <a:spcPct val="0"/>
              </a:spcBef>
              <a:spcAft>
                <a:spcPct val="0"/>
              </a:spcAft>
              <a:defRPr sz="3600" b="1" kern="1200" cap="all">
                <a:solidFill>
                  <a:schemeClr val="bg1"/>
                </a:solidFill>
                <a:latin typeface="+mj-lt"/>
                <a:ea typeface="+mj-ea"/>
                <a:cs typeface="+mj-cs"/>
              </a:defRPr>
            </a:lvl1pPr>
            <a:lvl2pPr algn="l" defTabSz="457200" rtl="0" fontAlgn="base">
              <a:spcBef>
                <a:spcPct val="0"/>
              </a:spcBef>
              <a:spcAft>
                <a:spcPct val="0"/>
              </a:spcAft>
              <a:defRPr sz="2800">
                <a:solidFill>
                  <a:schemeClr val="bg1"/>
                </a:solidFill>
                <a:latin typeface="Arial" panose="020B0604020202020204" pitchFamily="34" charset="0"/>
              </a:defRPr>
            </a:lvl2pPr>
            <a:lvl3pPr algn="l" defTabSz="457200" rtl="0" fontAlgn="base">
              <a:spcBef>
                <a:spcPct val="0"/>
              </a:spcBef>
              <a:spcAft>
                <a:spcPct val="0"/>
              </a:spcAft>
              <a:defRPr sz="2800">
                <a:solidFill>
                  <a:schemeClr val="bg1"/>
                </a:solidFill>
                <a:latin typeface="Arial" panose="020B0604020202020204" pitchFamily="34" charset="0"/>
              </a:defRPr>
            </a:lvl3pPr>
            <a:lvl4pPr algn="l" defTabSz="457200" rtl="0" fontAlgn="base">
              <a:spcBef>
                <a:spcPct val="0"/>
              </a:spcBef>
              <a:spcAft>
                <a:spcPct val="0"/>
              </a:spcAft>
              <a:defRPr sz="2800">
                <a:solidFill>
                  <a:schemeClr val="bg1"/>
                </a:solidFill>
                <a:latin typeface="Arial" panose="020B0604020202020204" pitchFamily="34" charset="0"/>
              </a:defRPr>
            </a:lvl4pPr>
            <a:lvl5pPr algn="l" defTabSz="457200" rtl="0" fontAlgn="base">
              <a:spcBef>
                <a:spcPct val="0"/>
              </a:spcBef>
              <a:spcAft>
                <a:spcPct val="0"/>
              </a:spcAft>
              <a:defRPr sz="2800">
                <a:solidFill>
                  <a:schemeClr val="bg1"/>
                </a:solidFill>
                <a:latin typeface="Arial" panose="020B0604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lnSpc>
                <a:spcPct val="90000"/>
              </a:lnSpc>
            </a:pPr>
            <a:r>
              <a:rPr lang="en-US" sz="4400" dirty="0">
                <a:latin typeface="Calibri" panose="020F0502020204030204" pitchFamily="34" charset="0"/>
                <a:cs typeface="Calibri" panose="020F0502020204030204" pitchFamily="34" charset="0"/>
              </a:rPr>
              <a:t>FINALIST SELECTION PROCESS</a:t>
            </a:r>
            <a:endParaRPr lang="en-US" sz="4400" dirty="0">
              <a:cs typeface="Calibri" panose="020F0502020204030204" pitchFamily="34" charset="0"/>
            </a:endParaRPr>
          </a:p>
        </p:txBody>
      </p:sp>
    </p:spTree>
    <p:extLst>
      <p:ext uri="{BB962C8B-B14F-4D97-AF65-F5344CB8AC3E}">
        <p14:creationId xmlns:p14="http://schemas.microsoft.com/office/powerpoint/2010/main" val="1913942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39280" y="2935855"/>
            <a:ext cx="4437186" cy="2092881"/>
          </a:xfrm>
          <a:prstGeom prst="rect">
            <a:avLst/>
          </a:prstGeom>
          <a:noFill/>
        </p:spPr>
        <p:txBody>
          <a:bodyPr wrap="square" rtlCol="0">
            <a:spAutoFit/>
          </a:bodyPr>
          <a:lstStyle/>
          <a:p>
            <a:r>
              <a:rPr lang="en-US" sz="2600" dirty="0">
                <a:cs typeface="Calibri" panose="020F0502020204030204" pitchFamily="34" charset="0"/>
              </a:rPr>
              <a:t>This is the form used by Audit Team Leaders and Mentors to evaluate nominee Initial Submissions.</a:t>
            </a:r>
          </a:p>
          <a:p>
            <a:pPr marL="285750" indent="-285750" algn="ctr">
              <a:buFont typeface="Arial" panose="020B0604020202020204" pitchFamily="34" charset="0"/>
              <a:buChar char="•"/>
            </a:pPr>
            <a:endParaRPr lang="en-US" sz="2600" dirty="0">
              <a:latin typeface="+mj-lt"/>
            </a:endParaRPr>
          </a:p>
        </p:txBody>
      </p:sp>
      <p:sp>
        <p:nvSpPr>
          <p:cNvPr id="8" name="Title 1">
            <a:extLst>
              <a:ext uri="{FF2B5EF4-FFF2-40B4-BE49-F238E27FC236}">
                <a16:creationId xmlns:a16="http://schemas.microsoft.com/office/drawing/2014/main" id="{F3F84E18-3E4D-7300-AE03-EAC361B58D1D}"/>
              </a:ext>
            </a:extLst>
          </p:cNvPr>
          <p:cNvSpPr txBox="1">
            <a:spLocks/>
          </p:cNvSpPr>
          <p:nvPr/>
        </p:nvSpPr>
        <p:spPr>
          <a:xfrm>
            <a:off x="5895309" y="1071106"/>
            <a:ext cx="4437187"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500" dirty="0">
                <a:latin typeface="Calibri" panose="020F0502020204030204" pitchFamily="34" charset="0"/>
                <a:cs typeface="Calibri" panose="020F0502020204030204" pitchFamily="34" charset="0"/>
              </a:rPr>
              <a:t>Finalist selection </a:t>
            </a:r>
          </a:p>
          <a:p>
            <a:pPr algn="ctr"/>
            <a:r>
              <a:rPr lang="en-US" sz="3500" dirty="0">
                <a:latin typeface="Calibri" panose="020F0502020204030204" pitchFamily="34" charset="0"/>
                <a:cs typeface="Calibri" panose="020F0502020204030204" pitchFamily="34" charset="0"/>
              </a:rPr>
              <a:t>scorecard</a:t>
            </a:r>
          </a:p>
        </p:txBody>
      </p:sp>
      <p:pic>
        <p:nvPicPr>
          <p:cNvPr id="3" name="Picture 2">
            <a:extLst>
              <a:ext uri="{FF2B5EF4-FFF2-40B4-BE49-F238E27FC236}">
                <a16:creationId xmlns:a16="http://schemas.microsoft.com/office/drawing/2014/main" id="{1F5DC1CF-0F24-AD9A-E5F3-B6281362BDA8}"/>
              </a:ext>
            </a:extLst>
          </p:cNvPr>
          <p:cNvPicPr>
            <a:picLocks noChangeAspect="1"/>
          </p:cNvPicPr>
          <p:nvPr/>
        </p:nvPicPr>
        <p:blipFill>
          <a:blip r:embed="rId2"/>
          <a:stretch>
            <a:fillRect/>
          </a:stretch>
        </p:blipFill>
        <p:spPr>
          <a:xfrm>
            <a:off x="0" y="18179"/>
            <a:ext cx="5334000" cy="6839821"/>
          </a:xfrm>
          <a:prstGeom prst="rect">
            <a:avLst/>
          </a:prstGeom>
        </p:spPr>
      </p:pic>
    </p:spTree>
    <p:extLst>
      <p:ext uri="{BB962C8B-B14F-4D97-AF65-F5344CB8AC3E}">
        <p14:creationId xmlns:p14="http://schemas.microsoft.com/office/powerpoint/2010/main" val="19698039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2338BD-24B3-2EEC-81A5-1C7489ADDC8B}"/>
              </a:ext>
            </a:extLst>
          </p:cNvPr>
          <p:cNvPicPr>
            <a:picLocks noChangeAspect="1"/>
          </p:cNvPicPr>
          <p:nvPr/>
        </p:nvPicPr>
        <p:blipFill rotWithShape="1">
          <a:blip r:embed="rId2"/>
          <a:srcRect t="194" r="241"/>
          <a:stretch/>
        </p:blipFill>
        <p:spPr>
          <a:xfrm>
            <a:off x="3214630" y="2512938"/>
            <a:ext cx="2218110" cy="2867773"/>
          </a:xfrm>
          <a:prstGeom prst="rect">
            <a:avLst/>
          </a:prstGeom>
        </p:spPr>
      </p:pic>
      <p:sp>
        <p:nvSpPr>
          <p:cNvPr id="4" name="TextBox 3"/>
          <p:cNvSpPr txBox="1"/>
          <p:nvPr/>
        </p:nvSpPr>
        <p:spPr>
          <a:xfrm>
            <a:off x="7413071" y="3571049"/>
            <a:ext cx="1479259" cy="492443"/>
          </a:xfrm>
          <a:prstGeom prst="rect">
            <a:avLst/>
          </a:prstGeom>
          <a:noFill/>
        </p:spPr>
        <p:txBody>
          <a:bodyPr wrap="square" rtlCol="0">
            <a:spAutoFit/>
          </a:bodyPr>
          <a:lstStyle/>
          <a:p>
            <a:r>
              <a:rPr lang="en-US" sz="2600" dirty="0">
                <a:cs typeface="Calibri" panose="020F0502020204030204" pitchFamily="34" charset="0"/>
              </a:rPr>
              <a:t>4 pages</a:t>
            </a:r>
          </a:p>
        </p:txBody>
      </p:sp>
      <p:pic>
        <p:nvPicPr>
          <p:cNvPr id="6" name="Picture 5">
            <a:extLst>
              <a:ext uri="{FF2B5EF4-FFF2-40B4-BE49-F238E27FC236}">
                <a16:creationId xmlns:a16="http://schemas.microsoft.com/office/drawing/2014/main" id="{82C5117C-09ED-4A1A-B18B-6E82DB9ACC2E}"/>
              </a:ext>
            </a:extLst>
          </p:cNvPr>
          <p:cNvPicPr>
            <a:picLocks noChangeAspect="1"/>
          </p:cNvPicPr>
          <p:nvPr/>
        </p:nvPicPr>
        <p:blipFill>
          <a:blip r:embed="rId3"/>
          <a:stretch>
            <a:fillRect/>
          </a:stretch>
        </p:blipFill>
        <p:spPr>
          <a:xfrm>
            <a:off x="1767928" y="3587869"/>
            <a:ext cx="2185588" cy="2846594"/>
          </a:xfrm>
          <a:prstGeom prst="rect">
            <a:avLst/>
          </a:prstGeom>
        </p:spPr>
      </p:pic>
      <p:pic>
        <p:nvPicPr>
          <p:cNvPr id="3" name="Picture 2">
            <a:extLst>
              <a:ext uri="{FF2B5EF4-FFF2-40B4-BE49-F238E27FC236}">
                <a16:creationId xmlns:a16="http://schemas.microsoft.com/office/drawing/2014/main" id="{56829B8B-B928-D2F8-92BA-9171178549F9}"/>
              </a:ext>
            </a:extLst>
          </p:cNvPr>
          <p:cNvPicPr>
            <a:picLocks noChangeAspect="1"/>
          </p:cNvPicPr>
          <p:nvPr/>
        </p:nvPicPr>
        <p:blipFill rotWithShape="1">
          <a:blip r:embed="rId4"/>
          <a:srcRect l="1" r="-122"/>
          <a:stretch/>
        </p:blipFill>
        <p:spPr>
          <a:xfrm>
            <a:off x="1484853" y="2143393"/>
            <a:ext cx="2218110" cy="2855312"/>
          </a:xfrm>
          <a:prstGeom prst="rect">
            <a:avLst/>
          </a:prstGeom>
        </p:spPr>
      </p:pic>
      <p:pic>
        <p:nvPicPr>
          <p:cNvPr id="2" name="Picture 1">
            <a:extLst>
              <a:ext uri="{FF2B5EF4-FFF2-40B4-BE49-F238E27FC236}">
                <a16:creationId xmlns:a16="http://schemas.microsoft.com/office/drawing/2014/main" id="{831F33A4-C56A-0FB4-DAA1-A85742DCBBE4}"/>
              </a:ext>
            </a:extLst>
          </p:cNvPr>
          <p:cNvPicPr>
            <a:picLocks noChangeAspect="1"/>
          </p:cNvPicPr>
          <p:nvPr/>
        </p:nvPicPr>
        <p:blipFill rotWithShape="1">
          <a:blip r:embed="rId5"/>
          <a:srcRect b="745"/>
          <a:stretch/>
        </p:blipFill>
        <p:spPr>
          <a:xfrm>
            <a:off x="2844461" y="3116834"/>
            <a:ext cx="2218110" cy="2846594"/>
          </a:xfrm>
          <a:prstGeom prst="rect">
            <a:avLst/>
          </a:prstGeom>
        </p:spPr>
      </p:pic>
      <p:sp>
        <p:nvSpPr>
          <p:cNvPr id="9" name="Title 1">
            <a:extLst>
              <a:ext uri="{FF2B5EF4-FFF2-40B4-BE49-F238E27FC236}">
                <a16:creationId xmlns:a16="http://schemas.microsoft.com/office/drawing/2014/main" id="{41E84202-A8C2-02B7-BC08-448569713083}"/>
              </a:ext>
            </a:extLst>
          </p:cNvPr>
          <p:cNvSpPr txBox="1">
            <a:spLocks/>
          </p:cNvSpPr>
          <p:nvPr/>
        </p:nvSpPr>
        <p:spPr>
          <a:xfrm>
            <a:off x="554802" y="677333"/>
            <a:ext cx="7821553"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Finalist selection scorecard</a:t>
            </a:r>
          </a:p>
        </p:txBody>
      </p:sp>
    </p:spTree>
    <p:extLst>
      <p:ext uri="{BB962C8B-B14F-4D97-AF65-F5344CB8AC3E}">
        <p14:creationId xmlns:p14="http://schemas.microsoft.com/office/powerpoint/2010/main" val="40083708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1"/>
          </p:nvPr>
        </p:nvSpPr>
        <p:spPr>
          <a:xfrm>
            <a:off x="58723" y="2127380"/>
            <a:ext cx="12133276" cy="4730620"/>
          </a:xfrm>
          <a:solidFill>
            <a:schemeClr val="bg1"/>
          </a:solidFill>
        </p:spPr>
        <p:txBody>
          <a:bodyPr numCol="2">
            <a:noAutofit/>
          </a:bodyPr>
          <a:lstStyle/>
          <a:p>
            <a:pPr marL="457200" indent="-457200">
              <a:lnSpc>
                <a:spcPct val="150000"/>
              </a:lnSpc>
              <a:spcAft>
                <a:spcPts val="600"/>
              </a:spcAft>
              <a:buClr>
                <a:schemeClr val="tx1"/>
              </a:buClr>
              <a:buSzPct val="100000"/>
              <a:buFont typeface="+mj-lt"/>
              <a:buAutoNum type="arabicPeriod"/>
            </a:pPr>
            <a:r>
              <a:rPr lang="en-US" sz="1800" dirty="0">
                <a:cs typeface="Calibri" panose="020F0502020204030204" pitchFamily="34" charset="0"/>
              </a:rPr>
              <a:t>Fatalities</a:t>
            </a:r>
          </a:p>
          <a:p>
            <a:pPr marL="457200" indent="-457200">
              <a:lnSpc>
                <a:spcPct val="150000"/>
              </a:lnSpc>
              <a:spcBef>
                <a:spcPts val="0"/>
              </a:spcBef>
              <a:spcAft>
                <a:spcPts val="0"/>
              </a:spcAft>
              <a:buClr>
                <a:schemeClr val="tx1"/>
              </a:buClr>
              <a:buSzPct val="100000"/>
              <a:buFont typeface="+mj-lt"/>
              <a:buAutoNum type="arabicPeriod"/>
            </a:pPr>
            <a:r>
              <a:rPr lang="en-US" sz="1800" dirty="0">
                <a:cs typeface="Calibri" panose="020F0502020204030204" pitchFamily="34" charset="0"/>
              </a:rPr>
              <a:t>OSHA Incident Rate for Lost Workday Cases</a:t>
            </a:r>
          </a:p>
          <a:p>
            <a:pPr marL="457200" indent="-457200">
              <a:lnSpc>
                <a:spcPct val="150000"/>
              </a:lnSpc>
              <a:spcBef>
                <a:spcPts val="0"/>
              </a:spcBef>
              <a:spcAft>
                <a:spcPts val="0"/>
              </a:spcAft>
              <a:buClr>
                <a:schemeClr val="tx1"/>
              </a:buClr>
              <a:buSzPct val="100000"/>
              <a:buFont typeface="+mj-lt"/>
              <a:buAutoNum type="arabicPeriod"/>
            </a:pPr>
            <a:r>
              <a:rPr lang="en-US" sz="1800" dirty="0">
                <a:cs typeface="Calibri" panose="020F0502020204030204" pitchFamily="34" charset="0"/>
              </a:rPr>
              <a:t>OSHA Incident Rate for Total Recordable Injuries &amp; Illnesses</a:t>
            </a:r>
          </a:p>
          <a:p>
            <a:pPr marL="457200" indent="-457200">
              <a:lnSpc>
                <a:spcPct val="150000"/>
              </a:lnSpc>
              <a:spcBef>
                <a:spcPts val="0"/>
              </a:spcBef>
              <a:spcAft>
                <a:spcPts val="0"/>
              </a:spcAft>
              <a:buClr>
                <a:schemeClr val="tx1"/>
              </a:buClr>
              <a:buSzPct val="100000"/>
              <a:buFont typeface="+mj-lt"/>
              <a:buAutoNum type="arabicPeriod"/>
            </a:pPr>
            <a:r>
              <a:rPr lang="en-US" sz="1800" dirty="0">
                <a:cs typeface="Calibri" panose="020F0502020204030204" pitchFamily="34" charset="0"/>
              </a:rPr>
              <a:t>Regulatory Agency Citations</a:t>
            </a:r>
          </a:p>
          <a:p>
            <a:pPr marL="457200" indent="-457200">
              <a:lnSpc>
                <a:spcPct val="150000"/>
              </a:lnSpc>
              <a:spcAft>
                <a:spcPts val="600"/>
              </a:spcAft>
              <a:buClr>
                <a:schemeClr val="tx1"/>
              </a:buClr>
              <a:buSzPct val="100000"/>
              <a:buFont typeface="+mj-lt"/>
              <a:buAutoNum type="arabicPeriod"/>
            </a:pPr>
            <a:r>
              <a:rPr lang="en-US" sz="1800" dirty="0">
                <a:cs typeface="Calibri" panose="020F0502020204030204" pitchFamily="34" charset="0"/>
              </a:rPr>
              <a:t>Year to Year Improvement</a:t>
            </a:r>
          </a:p>
          <a:p>
            <a:pPr marL="457200" indent="-457200">
              <a:lnSpc>
                <a:spcPct val="150000"/>
              </a:lnSpc>
              <a:spcAft>
                <a:spcPts val="600"/>
              </a:spcAft>
              <a:buClr>
                <a:schemeClr val="tx1"/>
              </a:buClr>
              <a:buSzPct val="100000"/>
              <a:buFont typeface="+mj-lt"/>
              <a:buAutoNum type="arabicPeriod"/>
            </a:pPr>
            <a:r>
              <a:rPr lang="en-US" sz="1800" dirty="0">
                <a:cs typeface="Calibri" panose="020F0502020204030204" pitchFamily="34" charset="0"/>
              </a:rPr>
              <a:t>Safety Goals</a:t>
            </a:r>
          </a:p>
          <a:p>
            <a:pPr marL="457200" indent="-457200">
              <a:lnSpc>
                <a:spcPct val="150000"/>
              </a:lnSpc>
              <a:spcAft>
                <a:spcPts val="600"/>
              </a:spcAft>
              <a:buClr>
                <a:schemeClr val="tx1"/>
              </a:buClr>
              <a:buSzPct val="100000"/>
              <a:buFont typeface="+mj-lt"/>
              <a:buAutoNum type="arabicPeriod"/>
            </a:pPr>
            <a:r>
              <a:rPr lang="en-US" sz="1800" dirty="0">
                <a:cs typeface="Calibri" panose="020F0502020204030204" pitchFamily="34" charset="0"/>
              </a:rPr>
              <a:t>Accidental/Incident Investigation Procedure</a:t>
            </a:r>
          </a:p>
          <a:p>
            <a:pPr marL="457200" indent="-457200">
              <a:lnSpc>
                <a:spcPct val="150000"/>
              </a:lnSpc>
              <a:spcBef>
                <a:spcPts val="0"/>
              </a:spcBef>
              <a:spcAft>
                <a:spcPts val="0"/>
              </a:spcAft>
              <a:buClr>
                <a:schemeClr val="tx1"/>
              </a:buClr>
              <a:buSzPct val="100000"/>
              <a:buFont typeface="+mj-lt"/>
              <a:buAutoNum type="arabicPeriod"/>
            </a:pPr>
            <a:r>
              <a:rPr lang="en-US" sz="1800" dirty="0">
                <a:cs typeface="Calibri" panose="020F0502020204030204" pitchFamily="34" charset="0"/>
              </a:rPr>
              <a:t>Incident Lessons Learned</a:t>
            </a:r>
          </a:p>
          <a:p>
            <a:pPr marL="457200" indent="-457200">
              <a:lnSpc>
                <a:spcPct val="150000"/>
              </a:lnSpc>
              <a:spcAft>
                <a:spcPts val="600"/>
              </a:spcAft>
              <a:buClr>
                <a:schemeClr val="tx1"/>
              </a:buClr>
              <a:buSzPct val="100000"/>
              <a:buFont typeface="+mj-lt"/>
              <a:buAutoNum type="arabicPeriod"/>
            </a:pPr>
            <a:r>
              <a:rPr lang="en-US" sz="1800" dirty="0">
                <a:cs typeface="Calibri" panose="020F0502020204030204" pitchFamily="34" charset="0"/>
              </a:rPr>
              <a:t>Internal Audit/Assessment Program</a:t>
            </a:r>
          </a:p>
          <a:p>
            <a:pPr marL="457200" indent="-457200">
              <a:lnSpc>
                <a:spcPct val="150000"/>
              </a:lnSpc>
              <a:spcAft>
                <a:spcPts val="600"/>
              </a:spcAft>
              <a:buClr>
                <a:schemeClr val="tx1"/>
              </a:buClr>
              <a:buSzPct val="100000"/>
              <a:buFont typeface="+mj-lt"/>
              <a:buAutoNum type="arabicPeriod"/>
            </a:pPr>
            <a:r>
              <a:rPr lang="en-US" sz="1800" dirty="0">
                <a:cs typeface="Calibri" panose="020F0502020204030204" pitchFamily="34" charset="0"/>
              </a:rPr>
              <a:t>Contractor Orientation and HSE Training Program</a:t>
            </a:r>
          </a:p>
          <a:p>
            <a:pPr marL="457200" indent="-457200">
              <a:lnSpc>
                <a:spcPct val="150000"/>
              </a:lnSpc>
              <a:spcAft>
                <a:spcPts val="600"/>
              </a:spcAft>
              <a:buClr>
                <a:schemeClr val="tx1"/>
              </a:buClr>
              <a:buSzPct val="100000"/>
              <a:buFont typeface="+mj-lt"/>
              <a:buAutoNum type="arabicPeriod"/>
            </a:pPr>
            <a:r>
              <a:rPr lang="en-US" sz="1800" dirty="0">
                <a:cs typeface="Calibri" panose="020F0502020204030204" pitchFamily="34" charset="0"/>
              </a:rPr>
              <a:t>Environmental Program</a:t>
            </a:r>
          </a:p>
          <a:p>
            <a:pPr marL="457200" indent="-457200">
              <a:lnSpc>
                <a:spcPct val="150000"/>
              </a:lnSpc>
              <a:spcBef>
                <a:spcPts val="0"/>
              </a:spcBef>
              <a:spcAft>
                <a:spcPts val="0"/>
              </a:spcAft>
              <a:buClr>
                <a:schemeClr val="tx1"/>
              </a:buClr>
              <a:buSzPct val="100000"/>
              <a:buFont typeface="+mj-lt"/>
              <a:buAutoNum type="arabicPeriod"/>
            </a:pPr>
            <a:r>
              <a:rPr lang="en-US" sz="1800" dirty="0">
                <a:cs typeface="Calibri" panose="020F0502020204030204" pitchFamily="34" charset="0"/>
              </a:rPr>
              <a:t>Industrial Hygiene Program</a:t>
            </a:r>
          </a:p>
          <a:p>
            <a:pPr marL="457200" indent="-457200">
              <a:lnSpc>
                <a:spcPct val="150000"/>
              </a:lnSpc>
              <a:spcBef>
                <a:spcPts val="0"/>
              </a:spcBef>
              <a:spcAft>
                <a:spcPts val="0"/>
              </a:spcAft>
              <a:buClr>
                <a:schemeClr val="tx1"/>
              </a:buClr>
              <a:buSzPct val="100000"/>
              <a:buFont typeface="+mj-lt"/>
              <a:buAutoNum type="arabicPeriod"/>
            </a:pPr>
            <a:r>
              <a:rPr lang="en-US" sz="1800" dirty="0">
                <a:cs typeface="Calibri" panose="020F0502020204030204" pitchFamily="34" charset="0"/>
              </a:rPr>
              <a:t>Short Service Employee Program</a:t>
            </a:r>
          </a:p>
          <a:p>
            <a:pPr marL="457200" indent="-457200">
              <a:lnSpc>
                <a:spcPct val="150000"/>
              </a:lnSpc>
              <a:spcBef>
                <a:spcPts val="0"/>
              </a:spcBef>
              <a:spcAft>
                <a:spcPts val="0"/>
              </a:spcAft>
              <a:buClr>
                <a:schemeClr val="tx1"/>
              </a:buClr>
              <a:buSzPct val="100000"/>
              <a:buFont typeface="+mj-lt"/>
              <a:buAutoNum type="arabicPeriod"/>
            </a:pPr>
            <a:r>
              <a:rPr lang="en-US" sz="1800" dirty="0">
                <a:cs typeface="Calibri" panose="020F0502020204030204" pitchFamily="34" charset="0"/>
              </a:rPr>
              <a:t>Behavioral-Based Safety Program</a:t>
            </a:r>
          </a:p>
          <a:p>
            <a:pPr marL="457200" indent="-457200">
              <a:lnSpc>
                <a:spcPct val="150000"/>
              </a:lnSpc>
              <a:spcBef>
                <a:spcPts val="0"/>
              </a:spcBef>
              <a:spcAft>
                <a:spcPts val="0"/>
              </a:spcAft>
              <a:buClr>
                <a:schemeClr val="tx1"/>
              </a:buClr>
              <a:buSzPct val="100000"/>
              <a:buFont typeface="+mj-lt"/>
              <a:buAutoNum type="arabicPeriod"/>
            </a:pPr>
            <a:r>
              <a:rPr lang="en-US" sz="1800" dirty="0">
                <a:cs typeface="Calibri" panose="020F0502020204030204" pitchFamily="34" charset="0"/>
              </a:rPr>
              <a:t>Contractor Written Employee Workforce Development Program</a:t>
            </a:r>
          </a:p>
          <a:p>
            <a:pPr marL="457200" indent="-457200">
              <a:lnSpc>
                <a:spcPct val="150000"/>
              </a:lnSpc>
              <a:spcBef>
                <a:spcPts val="0"/>
              </a:spcBef>
              <a:spcAft>
                <a:spcPts val="0"/>
              </a:spcAft>
              <a:buClr>
                <a:schemeClr val="tx1"/>
              </a:buClr>
              <a:buSzPct val="100000"/>
              <a:buFont typeface="+mj-lt"/>
              <a:buAutoNum type="arabicPeriod"/>
            </a:pPr>
            <a:r>
              <a:rPr lang="en-US" sz="1800" dirty="0">
                <a:cs typeface="Calibri" panose="020F0502020204030204" pitchFamily="34" charset="0"/>
              </a:rPr>
              <a:t>Supervisor Training</a:t>
            </a:r>
          </a:p>
          <a:p>
            <a:pPr marL="457200" indent="-457200">
              <a:lnSpc>
                <a:spcPct val="150000"/>
              </a:lnSpc>
              <a:spcBef>
                <a:spcPts val="0"/>
              </a:spcBef>
              <a:spcAft>
                <a:spcPts val="0"/>
              </a:spcAft>
              <a:buClr>
                <a:schemeClr val="tx1"/>
              </a:buClr>
              <a:buSzPct val="100000"/>
              <a:buFont typeface="+mj-lt"/>
              <a:buAutoNum type="arabicPeriod"/>
            </a:pPr>
            <a:r>
              <a:rPr lang="en-US" sz="1800" dirty="0">
                <a:cs typeface="Calibri" panose="020F0502020204030204" pitchFamily="34" charset="0"/>
              </a:rPr>
              <a:t>Best Practices</a:t>
            </a:r>
          </a:p>
        </p:txBody>
      </p:sp>
      <p:sp>
        <p:nvSpPr>
          <p:cNvPr id="3" name="Title 1">
            <a:extLst>
              <a:ext uri="{FF2B5EF4-FFF2-40B4-BE49-F238E27FC236}">
                <a16:creationId xmlns:a16="http://schemas.microsoft.com/office/drawing/2014/main" id="{559A8F8E-F39A-1D44-9E8E-307B129873A4}"/>
              </a:ext>
            </a:extLst>
          </p:cNvPr>
          <p:cNvSpPr txBox="1">
            <a:spLocks/>
          </p:cNvSpPr>
          <p:nvPr/>
        </p:nvSpPr>
        <p:spPr>
          <a:xfrm>
            <a:off x="707202" y="829733"/>
            <a:ext cx="7821553"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Initial audit scoresheet</a:t>
            </a:r>
          </a:p>
        </p:txBody>
      </p:sp>
    </p:spTree>
    <p:extLst>
      <p:ext uri="{BB962C8B-B14F-4D97-AF65-F5344CB8AC3E}">
        <p14:creationId xmlns:p14="http://schemas.microsoft.com/office/powerpoint/2010/main" val="28137668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1"/>
          </p:nvPr>
        </p:nvSpPr>
        <p:spPr>
          <a:xfrm>
            <a:off x="0" y="2046472"/>
            <a:ext cx="12192000" cy="4811528"/>
          </a:xfrm>
          <a:solidFill>
            <a:schemeClr val="bg1"/>
          </a:solidFill>
        </p:spPr>
        <p:txBody>
          <a:bodyPr>
            <a:noAutofit/>
          </a:bodyPr>
          <a:lstStyle/>
          <a:p>
            <a:pPr marL="0" indent="0">
              <a:spcAft>
                <a:spcPts val="600"/>
              </a:spcAft>
              <a:buClr>
                <a:schemeClr val="tx1"/>
              </a:buClr>
              <a:buNone/>
            </a:pPr>
            <a:r>
              <a:rPr lang="en-US" sz="1700" b="1" dirty="0">
                <a:cs typeface="Calibri" panose="020F0502020204030204" pitchFamily="34" charset="0"/>
              </a:rPr>
              <a:t> </a:t>
            </a:r>
            <a:r>
              <a:rPr lang="en-US" sz="1700" b="1" u="sng" dirty="0">
                <a:cs typeface="Calibri" panose="020F0502020204030204" pitchFamily="34" charset="0"/>
              </a:rPr>
              <a:t>4</a:t>
            </a:r>
            <a:r>
              <a:rPr lang="en-US" sz="1700" b="1" dirty="0">
                <a:cs typeface="Calibri" panose="020F0502020204030204" pitchFamily="34" charset="0"/>
              </a:rPr>
              <a:t>	</a:t>
            </a:r>
            <a:r>
              <a:rPr lang="en-US" sz="1700" b="1" u="sng" dirty="0">
                <a:cs typeface="Calibri" panose="020F0502020204030204" pitchFamily="34" charset="0"/>
              </a:rPr>
              <a:t>Excellent </a:t>
            </a:r>
            <a:r>
              <a:rPr lang="en-US" sz="1700" b="0" dirty="0">
                <a:cs typeface="Calibri" panose="020F0502020204030204" pitchFamily="34" charset="0"/>
              </a:rPr>
              <a:t>	Sound, systematic process or effort; and/or well-integrated, sustained results, and well-documented, 					</a:t>
            </a:r>
            <a:r>
              <a:rPr lang="en-US" sz="1700" dirty="0">
                <a:cs typeface="Calibri" panose="020F0502020204030204" pitchFamily="34" charset="0"/>
              </a:rPr>
              <a:t>world-class</a:t>
            </a:r>
          </a:p>
          <a:p>
            <a:pPr marL="0" indent="0">
              <a:spcAft>
                <a:spcPts val="600"/>
              </a:spcAft>
              <a:buClr>
                <a:schemeClr val="tx1"/>
              </a:buClr>
              <a:buNone/>
            </a:pPr>
            <a:endParaRPr lang="en-US" sz="1700" dirty="0">
              <a:cs typeface="Calibri" panose="020F0502020204030204" pitchFamily="34" charset="0"/>
            </a:endParaRPr>
          </a:p>
          <a:p>
            <a:pPr marL="0" indent="0" algn="just">
              <a:spcAft>
                <a:spcPts val="600"/>
              </a:spcAft>
              <a:buClr>
                <a:schemeClr val="tx1"/>
              </a:buClr>
              <a:buNone/>
            </a:pPr>
            <a:r>
              <a:rPr lang="en-US" sz="1700" b="1" dirty="0">
                <a:cs typeface="Calibri" panose="020F0502020204030204" pitchFamily="34" charset="0"/>
              </a:rPr>
              <a:t> </a:t>
            </a:r>
            <a:r>
              <a:rPr lang="en-US" sz="1700" b="1" u="sng" dirty="0">
                <a:cs typeface="Calibri" panose="020F0502020204030204" pitchFamily="34" charset="0"/>
              </a:rPr>
              <a:t>3</a:t>
            </a:r>
            <a:r>
              <a:rPr lang="en-US" sz="1700" b="1" dirty="0">
                <a:cs typeface="Calibri" panose="020F0502020204030204" pitchFamily="34" charset="0"/>
              </a:rPr>
              <a:t>	</a:t>
            </a:r>
            <a:r>
              <a:rPr lang="en-US" sz="1700" b="1" u="sng" dirty="0">
                <a:cs typeface="Calibri" panose="020F0502020204030204" pitchFamily="34" charset="0"/>
              </a:rPr>
              <a:t>Good</a:t>
            </a:r>
            <a:r>
              <a:rPr lang="en-US" sz="1700" b="1" dirty="0">
                <a:cs typeface="Calibri" panose="020F0502020204030204" pitchFamily="34" charset="0"/>
              </a:rPr>
              <a:t>		</a:t>
            </a:r>
            <a:r>
              <a:rPr lang="en-US" sz="1700" b="0" dirty="0">
                <a:cs typeface="Calibri" panose="020F0502020204030204" pitchFamily="34" charset="0"/>
              </a:rPr>
              <a:t>Sound, systematic process or effort; and/or well integrated into all functions/areas, and well 							documented</a:t>
            </a:r>
          </a:p>
          <a:p>
            <a:pPr marL="0" indent="0" algn="just">
              <a:spcAft>
                <a:spcPts val="600"/>
              </a:spcAft>
              <a:buClr>
                <a:schemeClr val="tx1"/>
              </a:buClr>
              <a:buNone/>
            </a:pPr>
            <a:endParaRPr lang="en-US" sz="1700" b="0" dirty="0">
              <a:cs typeface="Calibri" panose="020F0502020204030204" pitchFamily="34" charset="0"/>
            </a:endParaRPr>
          </a:p>
          <a:p>
            <a:pPr marL="0" indent="0" algn="just">
              <a:lnSpc>
                <a:spcPct val="150000"/>
              </a:lnSpc>
              <a:spcAft>
                <a:spcPts val="600"/>
              </a:spcAft>
              <a:buClr>
                <a:schemeClr val="tx1"/>
              </a:buClr>
              <a:buNone/>
            </a:pPr>
            <a:r>
              <a:rPr lang="en-US" sz="1700" b="1" dirty="0">
                <a:cs typeface="Calibri" panose="020F0502020204030204" pitchFamily="34" charset="0"/>
              </a:rPr>
              <a:t> </a:t>
            </a:r>
            <a:r>
              <a:rPr lang="en-US" sz="1700" b="1" u="sng" dirty="0">
                <a:cs typeface="Calibri" panose="020F0502020204030204" pitchFamily="34" charset="0"/>
              </a:rPr>
              <a:t>2</a:t>
            </a:r>
            <a:r>
              <a:rPr lang="en-US" sz="1700" b="1" dirty="0">
                <a:cs typeface="Calibri" panose="020F0502020204030204" pitchFamily="34" charset="0"/>
              </a:rPr>
              <a:t>	</a:t>
            </a:r>
            <a:r>
              <a:rPr lang="en-US" sz="1700" b="1" u="sng" dirty="0">
                <a:cs typeface="Calibri" panose="020F0502020204030204" pitchFamily="34" charset="0"/>
              </a:rPr>
              <a:t>Acceptable</a:t>
            </a:r>
            <a:r>
              <a:rPr lang="en-US" sz="1700" b="0" dirty="0">
                <a:cs typeface="Calibri" panose="020F0502020204030204" pitchFamily="34" charset="0"/>
              </a:rPr>
              <a:t>	Fairly sound, systematic process or effort; and/or in place for a while, and well documented</a:t>
            </a:r>
          </a:p>
          <a:p>
            <a:pPr marL="0" indent="0" algn="just">
              <a:lnSpc>
                <a:spcPct val="150000"/>
              </a:lnSpc>
              <a:spcAft>
                <a:spcPts val="600"/>
              </a:spcAft>
              <a:buClr>
                <a:schemeClr val="tx1"/>
              </a:buClr>
              <a:buNone/>
            </a:pPr>
            <a:endParaRPr lang="en-US" sz="1700" b="0" dirty="0">
              <a:cs typeface="Calibri" panose="020F0502020204030204" pitchFamily="34" charset="0"/>
            </a:endParaRPr>
          </a:p>
          <a:p>
            <a:pPr marL="0" indent="0" algn="just">
              <a:spcAft>
                <a:spcPts val="600"/>
              </a:spcAft>
              <a:buClr>
                <a:schemeClr val="tx1"/>
              </a:buClr>
              <a:buNone/>
            </a:pPr>
            <a:r>
              <a:rPr lang="en-US" sz="1700" b="1" dirty="0">
                <a:cs typeface="Calibri" panose="020F0502020204030204" pitchFamily="34" charset="0"/>
              </a:rPr>
              <a:t> </a:t>
            </a:r>
            <a:r>
              <a:rPr lang="en-US" sz="1700" b="1" u="sng" dirty="0">
                <a:cs typeface="Calibri" panose="020F0502020204030204" pitchFamily="34" charset="0"/>
              </a:rPr>
              <a:t>1</a:t>
            </a:r>
            <a:r>
              <a:rPr lang="en-US" sz="1700" b="1" dirty="0">
                <a:cs typeface="Calibri" panose="020F0502020204030204" pitchFamily="34" charset="0"/>
              </a:rPr>
              <a:t>	</a:t>
            </a:r>
            <a:r>
              <a:rPr lang="en-US" sz="1700" b="1" u="sng" dirty="0">
                <a:cs typeface="Calibri" panose="020F0502020204030204" pitchFamily="34" charset="0"/>
              </a:rPr>
              <a:t>Minimal</a:t>
            </a:r>
            <a:r>
              <a:rPr lang="en-US" sz="1700" b="1" dirty="0">
                <a:cs typeface="Calibri" panose="020F0502020204030204" pitchFamily="34" charset="0"/>
              </a:rPr>
              <a:t>		</a:t>
            </a:r>
            <a:r>
              <a:rPr lang="en-US" sz="1700" b="0" dirty="0">
                <a:cs typeface="Calibri" panose="020F0502020204030204" pitchFamily="34" charset="0"/>
              </a:rPr>
              <a:t>Beginnings of a systematic process or effort; and/or in place for a short time, and limited 								documentation</a:t>
            </a:r>
          </a:p>
          <a:p>
            <a:pPr marL="0" indent="0" algn="just">
              <a:lnSpc>
                <a:spcPct val="150000"/>
              </a:lnSpc>
              <a:spcAft>
                <a:spcPts val="600"/>
              </a:spcAft>
              <a:buClr>
                <a:schemeClr val="tx1"/>
              </a:buClr>
              <a:buNone/>
            </a:pPr>
            <a:r>
              <a:rPr lang="en-US" sz="1700" b="1" dirty="0">
                <a:cs typeface="Calibri" panose="020F0502020204030204" pitchFamily="34" charset="0"/>
              </a:rPr>
              <a:t> </a:t>
            </a:r>
            <a:r>
              <a:rPr lang="en-US" sz="1700" b="1" u="sng" dirty="0">
                <a:cs typeface="Calibri" panose="020F0502020204030204" pitchFamily="34" charset="0"/>
              </a:rPr>
              <a:t>0</a:t>
            </a:r>
            <a:r>
              <a:rPr lang="en-US" sz="1700" b="1" dirty="0">
                <a:cs typeface="Calibri" panose="020F0502020204030204" pitchFamily="34" charset="0"/>
              </a:rPr>
              <a:t>	</a:t>
            </a:r>
            <a:r>
              <a:rPr lang="en-US" sz="1700" b="1" u="sng" dirty="0">
                <a:cs typeface="Calibri" panose="020F0502020204030204" pitchFamily="34" charset="0"/>
              </a:rPr>
              <a:t>Not acceptable/No Program</a:t>
            </a:r>
            <a:r>
              <a:rPr lang="en-US" sz="1700" b="1" dirty="0">
                <a:cs typeface="Calibri" panose="020F0502020204030204" pitchFamily="34" charset="0"/>
              </a:rPr>
              <a:t>	</a:t>
            </a:r>
            <a:r>
              <a:rPr lang="en-US" sz="1700" b="0" dirty="0">
                <a:cs typeface="Calibri" panose="020F0502020204030204" pitchFamily="34" charset="0"/>
              </a:rPr>
              <a:t>No system, process; and/or documentation, and/or does not comply</a:t>
            </a:r>
          </a:p>
        </p:txBody>
      </p:sp>
      <p:sp>
        <p:nvSpPr>
          <p:cNvPr id="3" name="Title 1">
            <a:extLst>
              <a:ext uri="{FF2B5EF4-FFF2-40B4-BE49-F238E27FC236}">
                <a16:creationId xmlns:a16="http://schemas.microsoft.com/office/drawing/2014/main" id="{4540CC57-00BC-B944-A10D-11F222F762FF}"/>
              </a:ext>
            </a:extLst>
          </p:cNvPr>
          <p:cNvSpPr txBox="1">
            <a:spLocks/>
          </p:cNvSpPr>
          <p:nvPr/>
        </p:nvSpPr>
        <p:spPr>
          <a:xfrm>
            <a:off x="554802" y="677333"/>
            <a:ext cx="7821553"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Grading scale</a:t>
            </a:r>
          </a:p>
        </p:txBody>
      </p:sp>
    </p:spTree>
    <p:extLst>
      <p:ext uri="{BB962C8B-B14F-4D97-AF65-F5344CB8AC3E}">
        <p14:creationId xmlns:p14="http://schemas.microsoft.com/office/powerpoint/2010/main" val="41713642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1"/>
          </p:nvPr>
        </p:nvSpPr>
        <p:spPr>
          <a:xfrm>
            <a:off x="693505" y="4056871"/>
            <a:ext cx="9981343" cy="2057400"/>
          </a:xfrm>
        </p:spPr>
        <p:txBody>
          <a:bodyPr anchor="t">
            <a:normAutofit/>
          </a:bodyPr>
          <a:lstStyle/>
          <a:p>
            <a:pPr>
              <a:buClr>
                <a:schemeClr val="tx1"/>
              </a:buClr>
            </a:pPr>
            <a:r>
              <a:rPr lang="en-US" sz="2200" dirty="0"/>
              <a:t>Score up to 500 Points</a:t>
            </a:r>
          </a:p>
          <a:p>
            <a:pPr>
              <a:buClr>
                <a:schemeClr val="tx1"/>
              </a:buClr>
            </a:pPr>
            <a:r>
              <a:rPr lang="en-US" sz="2200" dirty="0"/>
              <a:t>This weighs heavily on all scoring</a:t>
            </a:r>
          </a:p>
          <a:p>
            <a:pPr>
              <a:buClr>
                <a:schemeClr val="tx1"/>
              </a:buClr>
            </a:pPr>
            <a:r>
              <a:rPr lang="en-US" sz="2200" dirty="0"/>
              <a:t>Please provide a brief explanation of any fatality that occurred during 2022</a:t>
            </a:r>
          </a:p>
          <a:p>
            <a:pPr marL="0" indent="0">
              <a:buClr>
                <a:schemeClr val="tx1"/>
              </a:buClr>
              <a:buNone/>
            </a:pPr>
            <a:endParaRPr lang="en-US" sz="2200" dirty="0"/>
          </a:p>
        </p:txBody>
      </p:sp>
      <p:pic>
        <p:nvPicPr>
          <p:cNvPr id="3" name="Picture 2">
            <a:extLst>
              <a:ext uri="{FF2B5EF4-FFF2-40B4-BE49-F238E27FC236}">
                <a16:creationId xmlns:a16="http://schemas.microsoft.com/office/drawing/2014/main" id="{C93BB724-6424-4838-9069-EC3F972EBEAD}"/>
              </a:ext>
            </a:extLst>
          </p:cNvPr>
          <p:cNvPicPr>
            <a:picLocks noChangeAspect="1"/>
          </p:cNvPicPr>
          <p:nvPr/>
        </p:nvPicPr>
        <p:blipFill>
          <a:blip r:embed="rId2"/>
          <a:stretch>
            <a:fillRect/>
          </a:stretch>
        </p:blipFill>
        <p:spPr>
          <a:xfrm>
            <a:off x="2244048" y="2067816"/>
            <a:ext cx="7350467" cy="1828800"/>
          </a:xfrm>
          <a:prstGeom prst="rect">
            <a:avLst/>
          </a:prstGeom>
          <a:ln w="3175">
            <a:solidFill>
              <a:schemeClr val="tx1"/>
            </a:solidFill>
          </a:ln>
        </p:spPr>
      </p:pic>
      <p:sp>
        <p:nvSpPr>
          <p:cNvPr id="4" name="Title 1">
            <a:extLst>
              <a:ext uri="{FF2B5EF4-FFF2-40B4-BE49-F238E27FC236}">
                <a16:creationId xmlns:a16="http://schemas.microsoft.com/office/drawing/2014/main" id="{442A3049-D1DF-954D-89AA-5393FFA0F369}"/>
              </a:ext>
            </a:extLst>
          </p:cNvPr>
          <p:cNvSpPr txBox="1">
            <a:spLocks/>
          </p:cNvSpPr>
          <p:nvPr/>
        </p:nvSpPr>
        <p:spPr>
          <a:xfrm>
            <a:off x="554802" y="677333"/>
            <a:ext cx="7821553"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1. Fatalities</a:t>
            </a:r>
          </a:p>
        </p:txBody>
      </p:sp>
    </p:spTree>
    <p:extLst>
      <p:ext uri="{BB962C8B-B14F-4D97-AF65-F5344CB8AC3E}">
        <p14:creationId xmlns:p14="http://schemas.microsoft.com/office/powerpoint/2010/main" val="24196855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1"/>
          </p:nvPr>
        </p:nvSpPr>
        <p:spPr>
          <a:xfrm>
            <a:off x="2636995" y="5857829"/>
            <a:ext cx="7543800" cy="838200"/>
          </a:xfrm>
        </p:spPr>
        <p:txBody>
          <a:bodyPr anchor="t">
            <a:normAutofit/>
          </a:bodyPr>
          <a:lstStyle/>
          <a:p>
            <a:pPr>
              <a:buClr>
                <a:schemeClr val="tx1"/>
              </a:buClr>
            </a:pPr>
            <a:r>
              <a:rPr lang="en-US" sz="2200" dirty="0"/>
              <a:t>Score up to 400 Points</a:t>
            </a:r>
          </a:p>
        </p:txBody>
      </p:sp>
      <p:pic>
        <p:nvPicPr>
          <p:cNvPr id="3" name="Picture 2">
            <a:extLst>
              <a:ext uri="{FF2B5EF4-FFF2-40B4-BE49-F238E27FC236}">
                <a16:creationId xmlns:a16="http://schemas.microsoft.com/office/drawing/2014/main" id="{7BC5403F-2A8F-4C14-BE8D-5DA1587D3A97}"/>
              </a:ext>
            </a:extLst>
          </p:cNvPr>
          <p:cNvPicPr>
            <a:picLocks noChangeAspect="1"/>
          </p:cNvPicPr>
          <p:nvPr/>
        </p:nvPicPr>
        <p:blipFill>
          <a:blip r:embed="rId2"/>
          <a:stretch>
            <a:fillRect/>
          </a:stretch>
        </p:blipFill>
        <p:spPr>
          <a:xfrm>
            <a:off x="2204473" y="2404647"/>
            <a:ext cx="7576716" cy="3453182"/>
          </a:xfrm>
          <a:prstGeom prst="rect">
            <a:avLst/>
          </a:prstGeom>
          <a:ln w="3175">
            <a:solidFill>
              <a:schemeClr val="tx1"/>
            </a:solidFill>
          </a:ln>
        </p:spPr>
      </p:pic>
      <p:sp>
        <p:nvSpPr>
          <p:cNvPr id="4" name="Title 1">
            <a:extLst>
              <a:ext uri="{FF2B5EF4-FFF2-40B4-BE49-F238E27FC236}">
                <a16:creationId xmlns:a16="http://schemas.microsoft.com/office/drawing/2014/main" id="{540360A7-DDA1-5944-AC2E-A259DB6E0DCC}"/>
              </a:ext>
            </a:extLst>
          </p:cNvPr>
          <p:cNvSpPr txBox="1">
            <a:spLocks/>
          </p:cNvSpPr>
          <p:nvPr/>
        </p:nvSpPr>
        <p:spPr>
          <a:xfrm>
            <a:off x="554802" y="677333"/>
            <a:ext cx="7821553"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2. Osha lost workday cases</a:t>
            </a:r>
          </a:p>
        </p:txBody>
      </p:sp>
    </p:spTree>
    <p:extLst>
      <p:ext uri="{BB962C8B-B14F-4D97-AF65-F5344CB8AC3E}">
        <p14:creationId xmlns:p14="http://schemas.microsoft.com/office/powerpoint/2010/main" val="40999266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1"/>
          </p:nvPr>
        </p:nvSpPr>
        <p:spPr>
          <a:xfrm>
            <a:off x="2743200" y="5410200"/>
            <a:ext cx="7543800" cy="990600"/>
          </a:xfrm>
        </p:spPr>
        <p:txBody>
          <a:bodyPr anchor="t">
            <a:normAutofit/>
          </a:bodyPr>
          <a:lstStyle/>
          <a:p>
            <a:pPr>
              <a:buClr>
                <a:schemeClr val="tx1"/>
              </a:buClr>
            </a:pPr>
            <a:r>
              <a:rPr lang="en-US" sz="2400" dirty="0"/>
              <a:t>Score up to 300 Points</a:t>
            </a:r>
          </a:p>
        </p:txBody>
      </p:sp>
      <p:pic>
        <p:nvPicPr>
          <p:cNvPr id="3" name="Picture 2">
            <a:extLst>
              <a:ext uri="{FF2B5EF4-FFF2-40B4-BE49-F238E27FC236}">
                <a16:creationId xmlns:a16="http://schemas.microsoft.com/office/drawing/2014/main" id="{EDA3B9F1-926F-4947-8D36-151A5F2BAECF}"/>
              </a:ext>
            </a:extLst>
          </p:cNvPr>
          <p:cNvPicPr>
            <a:picLocks noChangeAspect="1"/>
          </p:cNvPicPr>
          <p:nvPr/>
        </p:nvPicPr>
        <p:blipFill>
          <a:blip r:embed="rId2"/>
          <a:stretch>
            <a:fillRect/>
          </a:stretch>
        </p:blipFill>
        <p:spPr>
          <a:xfrm>
            <a:off x="2708544" y="2262554"/>
            <a:ext cx="5791200" cy="3009956"/>
          </a:xfrm>
          <a:prstGeom prst="rect">
            <a:avLst/>
          </a:prstGeom>
          <a:ln w="3175">
            <a:solidFill>
              <a:schemeClr val="tx1"/>
            </a:solidFill>
          </a:ln>
        </p:spPr>
      </p:pic>
      <p:sp>
        <p:nvSpPr>
          <p:cNvPr id="4" name="Title 1">
            <a:extLst>
              <a:ext uri="{FF2B5EF4-FFF2-40B4-BE49-F238E27FC236}">
                <a16:creationId xmlns:a16="http://schemas.microsoft.com/office/drawing/2014/main" id="{CF11C412-9D30-C345-BB38-C6F37B7FF209}"/>
              </a:ext>
            </a:extLst>
          </p:cNvPr>
          <p:cNvSpPr txBox="1">
            <a:spLocks/>
          </p:cNvSpPr>
          <p:nvPr/>
        </p:nvSpPr>
        <p:spPr>
          <a:xfrm>
            <a:off x="554802" y="467811"/>
            <a:ext cx="10098684" cy="1303867"/>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3. Osha incident rate to total recordable injuries and illnesses</a:t>
            </a:r>
          </a:p>
        </p:txBody>
      </p:sp>
    </p:spTree>
    <p:extLst>
      <p:ext uri="{BB962C8B-B14F-4D97-AF65-F5344CB8AC3E}">
        <p14:creationId xmlns:p14="http://schemas.microsoft.com/office/powerpoint/2010/main" val="11173514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BDBC9F4-CFD3-4433-B4E8-61016A3B5B4F}"/>
              </a:ext>
            </a:extLst>
          </p:cNvPr>
          <p:cNvSpPr>
            <a:spLocks noGrp="1"/>
          </p:cNvSpPr>
          <p:nvPr>
            <p:ph idx="1"/>
          </p:nvPr>
        </p:nvSpPr>
        <p:spPr>
          <a:xfrm>
            <a:off x="2532015" y="4483791"/>
            <a:ext cx="7820001" cy="1066800"/>
          </a:xfrm>
          <a:solidFill>
            <a:schemeClr val="bg1"/>
          </a:solidFill>
        </p:spPr>
        <p:txBody>
          <a:bodyPr>
            <a:normAutofit/>
          </a:bodyPr>
          <a:lstStyle/>
          <a:p>
            <a:r>
              <a:rPr lang="en-US" sz="2400" dirty="0"/>
              <a:t>This category can be a negative score. Each citation is given a negative score based on severity.</a:t>
            </a:r>
          </a:p>
        </p:txBody>
      </p:sp>
      <p:pic>
        <p:nvPicPr>
          <p:cNvPr id="7" name="Picture 6">
            <a:extLst>
              <a:ext uri="{FF2B5EF4-FFF2-40B4-BE49-F238E27FC236}">
                <a16:creationId xmlns:a16="http://schemas.microsoft.com/office/drawing/2014/main" id="{A1906428-9C35-4B7B-9A65-EC6902CE60D1}"/>
              </a:ext>
            </a:extLst>
          </p:cNvPr>
          <p:cNvPicPr>
            <a:picLocks noChangeAspect="1"/>
          </p:cNvPicPr>
          <p:nvPr/>
        </p:nvPicPr>
        <p:blipFill>
          <a:blip r:embed="rId2"/>
          <a:stretch>
            <a:fillRect/>
          </a:stretch>
        </p:blipFill>
        <p:spPr>
          <a:xfrm>
            <a:off x="2532016" y="2456950"/>
            <a:ext cx="7820001" cy="2026841"/>
          </a:xfrm>
          <a:prstGeom prst="rect">
            <a:avLst/>
          </a:prstGeom>
          <a:ln w="3175">
            <a:solidFill>
              <a:schemeClr val="tx1"/>
            </a:solidFill>
          </a:ln>
        </p:spPr>
      </p:pic>
      <p:sp>
        <p:nvSpPr>
          <p:cNvPr id="8" name="Title 1">
            <a:extLst>
              <a:ext uri="{FF2B5EF4-FFF2-40B4-BE49-F238E27FC236}">
                <a16:creationId xmlns:a16="http://schemas.microsoft.com/office/drawing/2014/main" id="{4AD40BEB-530B-0548-92FB-4B7AD37697E9}"/>
              </a:ext>
            </a:extLst>
          </p:cNvPr>
          <p:cNvSpPr txBox="1">
            <a:spLocks/>
          </p:cNvSpPr>
          <p:nvPr/>
        </p:nvSpPr>
        <p:spPr>
          <a:xfrm>
            <a:off x="554802" y="677333"/>
            <a:ext cx="7821553"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4. Regulatory agency citations</a:t>
            </a:r>
          </a:p>
        </p:txBody>
      </p:sp>
    </p:spTree>
    <p:extLst>
      <p:ext uri="{BB962C8B-B14F-4D97-AF65-F5344CB8AC3E}">
        <p14:creationId xmlns:p14="http://schemas.microsoft.com/office/powerpoint/2010/main" val="2556521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FDB5D5F-CAD6-4E08-A61C-7A97CE94AA7E}"/>
              </a:ext>
            </a:extLst>
          </p:cNvPr>
          <p:cNvSpPr>
            <a:spLocks noGrp="1"/>
          </p:cNvSpPr>
          <p:nvPr>
            <p:ph type="title"/>
          </p:nvPr>
        </p:nvSpPr>
        <p:spPr>
          <a:xfrm>
            <a:off x="254022" y="1055315"/>
            <a:ext cx="7799409" cy="619457"/>
          </a:xfrm>
        </p:spPr>
        <p:txBody>
          <a:bodyPr>
            <a:normAutofit fontScale="90000"/>
          </a:bodyPr>
          <a:lstStyle/>
          <a:p>
            <a:r>
              <a:rPr lang="en-US" dirty="0"/>
              <a:t>Thank you HBR Members! </a:t>
            </a:r>
            <a:br>
              <a:rPr lang="en-US" dirty="0"/>
            </a:br>
            <a:r>
              <a:rPr lang="en-US" dirty="0"/>
              <a:t/>
            </a:r>
            <a:br>
              <a:rPr lang="en-US" dirty="0"/>
            </a:br>
            <a:r>
              <a:rPr lang="en-US" dirty="0"/>
              <a:t>Thank you to all nominating companies</a:t>
            </a:r>
          </a:p>
        </p:txBody>
      </p:sp>
      <p:pic>
        <p:nvPicPr>
          <p:cNvPr id="7" name="Picture 6" descr="Graphical user interface, text&#10;&#10;Description automatically generated with medium confidence">
            <a:extLst>
              <a:ext uri="{FF2B5EF4-FFF2-40B4-BE49-F238E27FC236}">
                <a16:creationId xmlns:a16="http://schemas.microsoft.com/office/drawing/2014/main" id="{2535E366-ACBB-8050-8D0B-D4F7664D3845}"/>
              </a:ext>
            </a:extLst>
          </p:cNvPr>
          <p:cNvPicPr>
            <a:picLocks noChangeAspect="1"/>
          </p:cNvPicPr>
          <p:nvPr/>
        </p:nvPicPr>
        <p:blipFill>
          <a:blip r:embed="rId2"/>
          <a:stretch>
            <a:fillRect/>
          </a:stretch>
        </p:blipFill>
        <p:spPr>
          <a:xfrm>
            <a:off x="395925" y="2380765"/>
            <a:ext cx="10957416" cy="2736187"/>
          </a:xfrm>
          <a:prstGeom prst="rect">
            <a:avLst/>
          </a:prstGeom>
        </p:spPr>
      </p:pic>
    </p:spTree>
    <p:extLst>
      <p:ext uri="{BB962C8B-B14F-4D97-AF65-F5344CB8AC3E}">
        <p14:creationId xmlns:p14="http://schemas.microsoft.com/office/powerpoint/2010/main" val="39925961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AF24A05-CB6F-4681-A6A1-F76A215F8C01}"/>
              </a:ext>
            </a:extLst>
          </p:cNvPr>
          <p:cNvSpPr>
            <a:spLocks noGrp="1"/>
          </p:cNvSpPr>
          <p:nvPr>
            <p:ph idx="1"/>
          </p:nvPr>
        </p:nvSpPr>
        <p:spPr>
          <a:xfrm>
            <a:off x="2521184" y="4382170"/>
            <a:ext cx="7239000" cy="1295400"/>
          </a:xfrm>
          <a:solidFill>
            <a:schemeClr val="bg1"/>
          </a:solidFill>
        </p:spPr>
        <p:txBody>
          <a:bodyPr>
            <a:normAutofit fontScale="92500"/>
          </a:bodyPr>
          <a:lstStyle/>
          <a:p>
            <a:pPr algn="just"/>
            <a:r>
              <a:rPr lang="en-US" sz="2400" dirty="0"/>
              <a:t>Your company’s Year-to-Year Improvement should include trending data including near misses, first aids, and recordable injuries for the last 3 years.</a:t>
            </a:r>
          </a:p>
        </p:txBody>
      </p:sp>
      <p:pic>
        <p:nvPicPr>
          <p:cNvPr id="3" name="Picture 2">
            <a:extLst>
              <a:ext uri="{FF2B5EF4-FFF2-40B4-BE49-F238E27FC236}">
                <a16:creationId xmlns:a16="http://schemas.microsoft.com/office/drawing/2014/main" id="{191D7D1F-36B2-4C1B-A34D-AC4F978296F7}"/>
              </a:ext>
            </a:extLst>
          </p:cNvPr>
          <p:cNvPicPr>
            <a:picLocks noChangeAspect="1"/>
          </p:cNvPicPr>
          <p:nvPr/>
        </p:nvPicPr>
        <p:blipFill>
          <a:blip r:embed="rId2"/>
          <a:stretch>
            <a:fillRect/>
          </a:stretch>
        </p:blipFill>
        <p:spPr>
          <a:xfrm>
            <a:off x="2521184" y="2498166"/>
            <a:ext cx="7239000" cy="1861668"/>
          </a:xfrm>
          <a:prstGeom prst="rect">
            <a:avLst/>
          </a:prstGeom>
          <a:ln w="3175">
            <a:solidFill>
              <a:schemeClr val="tx1"/>
            </a:solidFill>
          </a:ln>
        </p:spPr>
      </p:pic>
      <p:sp>
        <p:nvSpPr>
          <p:cNvPr id="4" name="Title 1">
            <a:extLst>
              <a:ext uri="{FF2B5EF4-FFF2-40B4-BE49-F238E27FC236}">
                <a16:creationId xmlns:a16="http://schemas.microsoft.com/office/drawing/2014/main" id="{0A10D21A-21C6-214E-AC79-15F5D58B185D}"/>
              </a:ext>
            </a:extLst>
          </p:cNvPr>
          <p:cNvSpPr txBox="1">
            <a:spLocks/>
          </p:cNvSpPr>
          <p:nvPr/>
        </p:nvSpPr>
        <p:spPr>
          <a:xfrm>
            <a:off x="554802" y="677333"/>
            <a:ext cx="7821553"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5. Year to year improvement</a:t>
            </a:r>
          </a:p>
        </p:txBody>
      </p:sp>
    </p:spTree>
    <p:extLst>
      <p:ext uri="{BB962C8B-B14F-4D97-AF65-F5344CB8AC3E}">
        <p14:creationId xmlns:p14="http://schemas.microsoft.com/office/powerpoint/2010/main" val="42359910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F6CA86BA-7478-48BA-9F00-2942211B15C9}"/>
              </a:ext>
            </a:extLst>
          </p:cNvPr>
          <p:cNvSpPr>
            <a:spLocks noGrp="1"/>
          </p:cNvSpPr>
          <p:nvPr>
            <p:ph idx="1"/>
          </p:nvPr>
        </p:nvSpPr>
        <p:spPr>
          <a:xfrm>
            <a:off x="1179544" y="3875049"/>
            <a:ext cx="9832911" cy="941946"/>
          </a:xfrm>
          <a:solidFill>
            <a:schemeClr val="bg1"/>
          </a:solidFill>
        </p:spPr>
        <p:txBody>
          <a:bodyPr>
            <a:normAutofit/>
          </a:bodyPr>
          <a:lstStyle/>
          <a:p>
            <a:r>
              <a:rPr lang="en-US" sz="2400" dirty="0"/>
              <a:t>Provide your company’s annual goals.  These should include incident reduction, program initiatives, employee incentives, etc.</a:t>
            </a:r>
          </a:p>
        </p:txBody>
      </p:sp>
      <p:pic>
        <p:nvPicPr>
          <p:cNvPr id="3" name="Picture 2">
            <a:extLst>
              <a:ext uri="{FF2B5EF4-FFF2-40B4-BE49-F238E27FC236}">
                <a16:creationId xmlns:a16="http://schemas.microsoft.com/office/drawing/2014/main" id="{79D292C7-A1A5-42D6-9CCF-01899F722066}"/>
              </a:ext>
            </a:extLst>
          </p:cNvPr>
          <p:cNvPicPr>
            <a:picLocks noChangeAspect="1"/>
          </p:cNvPicPr>
          <p:nvPr/>
        </p:nvPicPr>
        <p:blipFill>
          <a:blip r:embed="rId2"/>
          <a:stretch>
            <a:fillRect/>
          </a:stretch>
        </p:blipFill>
        <p:spPr>
          <a:xfrm>
            <a:off x="2444917" y="2178205"/>
            <a:ext cx="7302164" cy="1696844"/>
          </a:xfrm>
          <a:prstGeom prst="rect">
            <a:avLst/>
          </a:prstGeom>
          <a:ln w="3175">
            <a:solidFill>
              <a:schemeClr val="tx1"/>
            </a:solidFill>
          </a:ln>
        </p:spPr>
      </p:pic>
      <p:sp>
        <p:nvSpPr>
          <p:cNvPr id="4" name="Title 1">
            <a:extLst>
              <a:ext uri="{FF2B5EF4-FFF2-40B4-BE49-F238E27FC236}">
                <a16:creationId xmlns:a16="http://schemas.microsoft.com/office/drawing/2014/main" id="{ADC46C3E-2198-2145-A6D8-829FC72028EF}"/>
              </a:ext>
            </a:extLst>
          </p:cNvPr>
          <p:cNvSpPr txBox="1">
            <a:spLocks/>
          </p:cNvSpPr>
          <p:nvPr/>
        </p:nvSpPr>
        <p:spPr>
          <a:xfrm>
            <a:off x="554802" y="677333"/>
            <a:ext cx="7821553"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6. Safety goals</a:t>
            </a:r>
          </a:p>
        </p:txBody>
      </p:sp>
    </p:spTree>
    <p:extLst>
      <p:ext uri="{BB962C8B-B14F-4D97-AF65-F5344CB8AC3E}">
        <p14:creationId xmlns:p14="http://schemas.microsoft.com/office/powerpoint/2010/main" val="24543778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AC566D88-ACBE-4104-B035-264FE394EF93}"/>
              </a:ext>
            </a:extLst>
          </p:cNvPr>
          <p:cNvSpPr>
            <a:spLocks noGrp="1"/>
          </p:cNvSpPr>
          <p:nvPr>
            <p:ph idx="1"/>
          </p:nvPr>
        </p:nvSpPr>
        <p:spPr>
          <a:xfrm>
            <a:off x="1195753" y="3894995"/>
            <a:ext cx="10046523" cy="1447800"/>
          </a:xfrm>
          <a:solidFill>
            <a:schemeClr val="bg1"/>
          </a:solidFill>
        </p:spPr>
        <p:txBody>
          <a:bodyPr>
            <a:normAutofit/>
          </a:bodyPr>
          <a:lstStyle/>
          <a:p>
            <a:pPr algn="just"/>
            <a:r>
              <a:rPr lang="en-US" sz="2400" dirty="0"/>
              <a:t>Provide your company’s Accident/Incident Program.</a:t>
            </a:r>
          </a:p>
          <a:p>
            <a:pPr algn="just"/>
            <a:r>
              <a:rPr lang="en-US" sz="2400" dirty="0"/>
              <a:t>This should include RCI requirements and which method you use, For example, Tap Root, Apollo, etc.</a:t>
            </a:r>
          </a:p>
        </p:txBody>
      </p:sp>
      <p:pic>
        <p:nvPicPr>
          <p:cNvPr id="3" name="Picture 2">
            <a:extLst>
              <a:ext uri="{FF2B5EF4-FFF2-40B4-BE49-F238E27FC236}">
                <a16:creationId xmlns:a16="http://schemas.microsoft.com/office/drawing/2014/main" id="{28175F7A-D475-4177-AB21-0AD9AD068976}"/>
              </a:ext>
            </a:extLst>
          </p:cNvPr>
          <p:cNvPicPr>
            <a:picLocks noChangeAspect="1"/>
          </p:cNvPicPr>
          <p:nvPr/>
        </p:nvPicPr>
        <p:blipFill>
          <a:blip r:embed="rId2"/>
          <a:stretch>
            <a:fillRect/>
          </a:stretch>
        </p:blipFill>
        <p:spPr>
          <a:xfrm>
            <a:off x="2248968" y="2127739"/>
            <a:ext cx="7694063" cy="1752600"/>
          </a:xfrm>
          <a:prstGeom prst="rect">
            <a:avLst/>
          </a:prstGeom>
          <a:ln w="3175">
            <a:solidFill>
              <a:schemeClr val="tx1"/>
            </a:solidFill>
          </a:ln>
        </p:spPr>
      </p:pic>
      <p:sp>
        <p:nvSpPr>
          <p:cNvPr id="4" name="Title 1">
            <a:extLst>
              <a:ext uri="{FF2B5EF4-FFF2-40B4-BE49-F238E27FC236}">
                <a16:creationId xmlns:a16="http://schemas.microsoft.com/office/drawing/2014/main" id="{AFDFE9E1-743F-0748-A063-68C9039DC524}"/>
              </a:ext>
            </a:extLst>
          </p:cNvPr>
          <p:cNvSpPr txBox="1">
            <a:spLocks/>
          </p:cNvSpPr>
          <p:nvPr/>
        </p:nvSpPr>
        <p:spPr>
          <a:xfrm>
            <a:off x="554802" y="677333"/>
            <a:ext cx="9579798"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7. accident/incident investigation process</a:t>
            </a:r>
          </a:p>
        </p:txBody>
      </p:sp>
    </p:spTree>
    <p:extLst>
      <p:ext uri="{BB962C8B-B14F-4D97-AF65-F5344CB8AC3E}">
        <p14:creationId xmlns:p14="http://schemas.microsoft.com/office/powerpoint/2010/main" val="30886229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94567A9-D805-4A91-9AEE-EAA010454524}"/>
              </a:ext>
            </a:extLst>
          </p:cNvPr>
          <p:cNvSpPr>
            <a:spLocks noGrp="1"/>
          </p:cNvSpPr>
          <p:nvPr>
            <p:ph idx="1"/>
          </p:nvPr>
        </p:nvSpPr>
        <p:spPr>
          <a:xfrm>
            <a:off x="554801" y="4648200"/>
            <a:ext cx="10222055" cy="1066800"/>
          </a:xfrm>
        </p:spPr>
        <p:txBody>
          <a:bodyPr>
            <a:normAutofit/>
          </a:bodyPr>
          <a:lstStyle/>
          <a:p>
            <a:pPr algn="just"/>
            <a:r>
              <a:rPr lang="en-US" sz="2400" dirty="0"/>
              <a:t>Provide Key Learnings from incidents of the 2022 calendar year.</a:t>
            </a:r>
          </a:p>
        </p:txBody>
      </p:sp>
      <p:pic>
        <p:nvPicPr>
          <p:cNvPr id="3" name="Picture 2">
            <a:extLst>
              <a:ext uri="{FF2B5EF4-FFF2-40B4-BE49-F238E27FC236}">
                <a16:creationId xmlns:a16="http://schemas.microsoft.com/office/drawing/2014/main" id="{B5224A0B-AADC-4704-AD8B-C58F89500626}"/>
              </a:ext>
            </a:extLst>
          </p:cNvPr>
          <p:cNvPicPr>
            <a:picLocks noChangeAspect="1"/>
          </p:cNvPicPr>
          <p:nvPr/>
        </p:nvPicPr>
        <p:blipFill>
          <a:blip r:embed="rId2"/>
          <a:stretch>
            <a:fillRect/>
          </a:stretch>
        </p:blipFill>
        <p:spPr>
          <a:xfrm>
            <a:off x="2151569" y="2119604"/>
            <a:ext cx="7751136" cy="2057400"/>
          </a:xfrm>
          <a:prstGeom prst="rect">
            <a:avLst/>
          </a:prstGeom>
          <a:ln w="3175">
            <a:solidFill>
              <a:schemeClr val="tx1"/>
            </a:solidFill>
          </a:ln>
        </p:spPr>
      </p:pic>
      <p:sp>
        <p:nvSpPr>
          <p:cNvPr id="4" name="Title 1">
            <a:extLst>
              <a:ext uri="{FF2B5EF4-FFF2-40B4-BE49-F238E27FC236}">
                <a16:creationId xmlns:a16="http://schemas.microsoft.com/office/drawing/2014/main" id="{37AFDFEF-3605-C443-8E8B-E4822C6D16EC}"/>
              </a:ext>
            </a:extLst>
          </p:cNvPr>
          <p:cNvSpPr txBox="1">
            <a:spLocks/>
          </p:cNvSpPr>
          <p:nvPr/>
        </p:nvSpPr>
        <p:spPr>
          <a:xfrm>
            <a:off x="554802" y="677333"/>
            <a:ext cx="7821553"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8. Incident lessons learned</a:t>
            </a:r>
          </a:p>
        </p:txBody>
      </p:sp>
    </p:spTree>
    <p:extLst>
      <p:ext uri="{BB962C8B-B14F-4D97-AF65-F5344CB8AC3E}">
        <p14:creationId xmlns:p14="http://schemas.microsoft.com/office/powerpoint/2010/main" val="7839091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1BEEEB06-59E1-4529-B43D-0F43CCE42B71}"/>
              </a:ext>
            </a:extLst>
          </p:cNvPr>
          <p:cNvSpPr>
            <a:spLocks noGrp="1"/>
          </p:cNvSpPr>
          <p:nvPr>
            <p:ph idx="1"/>
          </p:nvPr>
        </p:nvSpPr>
        <p:spPr>
          <a:xfrm>
            <a:off x="359596" y="4108966"/>
            <a:ext cx="10393396" cy="1913467"/>
          </a:xfrm>
          <a:solidFill>
            <a:schemeClr val="bg1"/>
          </a:solidFill>
        </p:spPr>
        <p:txBody>
          <a:bodyPr>
            <a:normAutofit/>
          </a:bodyPr>
          <a:lstStyle/>
          <a:p>
            <a:r>
              <a:rPr lang="en-US" sz="2400" dirty="0"/>
              <a:t>Provide the procedures for conducting Internal Audits/Assessments on your company’s Safety, Health, and Environmental Program.</a:t>
            </a:r>
          </a:p>
          <a:p>
            <a:pPr marL="0" indent="0">
              <a:buNone/>
            </a:pPr>
            <a:endParaRPr lang="en-US" sz="2400" dirty="0"/>
          </a:p>
        </p:txBody>
      </p:sp>
      <p:pic>
        <p:nvPicPr>
          <p:cNvPr id="3" name="Picture 2">
            <a:extLst>
              <a:ext uri="{FF2B5EF4-FFF2-40B4-BE49-F238E27FC236}">
                <a16:creationId xmlns:a16="http://schemas.microsoft.com/office/drawing/2014/main" id="{6AAB3683-D8A4-4DC1-AD75-47BF9089B180}"/>
              </a:ext>
            </a:extLst>
          </p:cNvPr>
          <p:cNvPicPr>
            <a:picLocks noChangeAspect="1"/>
          </p:cNvPicPr>
          <p:nvPr/>
        </p:nvPicPr>
        <p:blipFill>
          <a:blip r:embed="rId2"/>
          <a:stretch>
            <a:fillRect/>
          </a:stretch>
        </p:blipFill>
        <p:spPr>
          <a:xfrm>
            <a:off x="2199096" y="2136586"/>
            <a:ext cx="7793808" cy="1981200"/>
          </a:xfrm>
          <a:prstGeom prst="rect">
            <a:avLst/>
          </a:prstGeom>
          <a:ln w="3175">
            <a:solidFill>
              <a:schemeClr val="tx1"/>
            </a:solidFill>
          </a:ln>
        </p:spPr>
      </p:pic>
      <p:sp>
        <p:nvSpPr>
          <p:cNvPr id="4" name="TextBox 3">
            <a:extLst>
              <a:ext uri="{FF2B5EF4-FFF2-40B4-BE49-F238E27FC236}">
                <a16:creationId xmlns:a16="http://schemas.microsoft.com/office/drawing/2014/main" id="{FA8C6140-CA23-4668-945F-DE6353DE88AB}"/>
              </a:ext>
            </a:extLst>
          </p:cNvPr>
          <p:cNvSpPr txBox="1"/>
          <p:nvPr/>
        </p:nvSpPr>
        <p:spPr>
          <a:xfrm>
            <a:off x="4100238" y="5322870"/>
            <a:ext cx="4036874" cy="369332"/>
          </a:xfrm>
          <a:prstGeom prst="rect">
            <a:avLst/>
          </a:prstGeom>
          <a:noFill/>
        </p:spPr>
        <p:txBody>
          <a:bodyPr wrap="none" rtlCol="0">
            <a:spAutoFit/>
          </a:bodyPr>
          <a:lstStyle/>
          <a:p>
            <a:r>
              <a:rPr lang="en-US" dirty="0">
                <a:latin typeface="Bembo" panose="02020502050201020203" pitchFamily="18" charset="0"/>
              </a:rPr>
              <a:t>It should include frequency and examples.</a:t>
            </a:r>
          </a:p>
        </p:txBody>
      </p:sp>
      <p:pic>
        <p:nvPicPr>
          <p:cNvPr id="5" name="Picture 4" descr="A yellow sign with black text&#10;&#10;Description generated with high confidence">
            <a:extLst>
              <a:ext uri="{FF2B5EF4-FFF2-40B4-BE49-F238E27FC236}">
                <a16:creationId xmlns:a16="http://schemas.microsoft.com/office/drawing/2014/main" id="{09316BB7-8335-459B-AD98-3BE5092DE4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763" t="7691" r="6829" b="7693"/>
          <a:stretch/>
        </p:blipFill>
        <p:spPr>
          <a:xfrm>
            <a:off x="3597690" y="5322870"/>
            <a:ext cx="457200" cy="457200"/>
          </a:xfrm>
          <a:prstGeom prst="roundRect">
            <a:avLst/>
          </a:prstGeom>
        </p:spPr>
      </p:pic>
      <p:sp>
        <p:nvSpPr>
          <p:cNvPr id="6" name="Title 1">
            <a:extLst>
              <a:ext uri="{FF2B5EF4-FFF2-40B4-BE49-F238E27FC236}">
                <a16:creationId xmlns:a16="http://schemas.microsoft.com/office/drawing/2014/main" id="{3DC3672F-3E94-4F45-A64B-0E1DA8C6DC2F}"/>
              </a:ext>
            </a:extLst>
          </p:cNvPr>
          <p:cNvSpPr txBox="1">
            <a:spLocks/>
          </p:cNvSpPr>
          <p:nvPr/>
        </p:nvSpPr>
        <p:spPr>
          <a:xfrm>
            <a:off x="554802" y="677333"/>
            <a:ext cx="9242341"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9. Internal audit/assessment program</a:t>
            </a:r>
          </a:p>
        </p:txBody>
      </p:sp>
    </p:spTree>
    <p:extLst>
      <p:ext uri="{BB962C8B-B14F-4D97-AF65-F5344CB8AC3E}">
        <p14:creationId xmlns:p14="http://schemas.microsoft.com/office/powerpoint/2010/main" val="21326686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38FD26E6-3AC3-469F-9114-934321611426}"/>
              </a:ext>
            </a:extLst>
          </p:cNvPr>
          <p:cNvSpPr>
            <a:spLocks noGrp="1"/>
          </p:cNvSpPr>
          <p:nvPr>
            <p:ph idx="1"/>
          </p:nvPr>
        </p:nvSpPr>
        <p:spPr>
          <a:xfrm>
            <a:off x="573188" y="3978850"/>
            <a:ext cx="10678837" cy="1269426"/>
          </a:xfrm>
          <a:solidFill>
            <a:schemeClr val="bg1"/>
          </a:solidFill>
        </p:spPr>
        <p:txBody>
          <a:bodyPr>
            <a:normAutofit/>
          </a:bodyPr>
          <a:lstStyle/>
          <a:p>
            <a:pPr algn="just"/>
            <a:r>
              <a:rPr lang="en-US" sz="2000" dirty="0">
                <a:cs typeface="Calibri" panose="020F0502020204030204" pitchFamily="34" charset="0"/>
              </a:rPr>
              <a:t>Provide your company’s New Hire Orientation procedures and outline as well as your Health and Safety Training Program.</a:t>
            </a:r>
          </a:p>
        </p:txBody>
      </p:sp>
      <p:pic>
        <p:nvPicPr>
          <p:cNvPr id="3" name="Picture 2">
            <a:extLst>
              <a:ext uri="{FF2B5EF4-FFF2-40B4-BE49-F238E27FC236}">
                <a16:creationId xmlns:a16="http://schemas.microsoft.com/office/drawing/2014/main" id="{773C3FDD-3F7F-483E-8E13-1BC0862D4E05}"/>
              </a:ext>
            </a:extLst>
          </p:cNvPr>
          <p:cNvPicPr>
            <a:picLocks noChangeAspect="1"/>
          </p:cNvPicPr>
          <p:nvPr/>
        </p:nvPicPr>
        <p:blipFill>
          <a:blip r:embed="rId2"/>
          <a:stretch>
            <a:fillRect/>
          </a:stretch>
        </p:blipFill>
        <p:spPr>
          <a:xfrm>
            <a:off x="2234563" y="2204255"/>
            <a:ext cx="7356088" cy="1789816"/>
          </a:xfrm>
          <a:prstGeom prst="rect">
            <a:avLst/>
          </a:prstGeom>
          <a:ln w="3175">
            <a:solidFill>
              <a:schemeClr val="tx1"/>
            </a:solidFill>
          </a:ln>
        </p:spPr>
      </p:pic>
      <p:sp>
        <p:nvSpPr>
          <p:cNvPr id="4" name="Title 1">
            <a:extLst>
              <a:ext uri="{FF2B5EF4-FFF2-40B4-BE49-F238E27FC236}">
                <a16:creationId xmlns:a16="http://schemas.microsoft.com/office/drawing/2014/main" id="{68210EA4-5B99-A84F-9C1F-C2D0EA7FF04A}"/>
              </a:ext>
            </a:extLst>
          </p:cNvPr>
          <p:cNvSpPr txBox="1">
            <a:spLocks/>
          </p:cNvSpPr>
          <p:nvPr/>
        </p:nvSpPr>
        <p:spPr>
          <a:xfrm>
            <a:off x="554802" y="677333"/>
            <a:ext cx="9256855" cy="1093410"/>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10. Contractor orientation and HSE  training program</a:t>
            </a:r>
          </a:p>
        </p:txBody>
      </p:sp>
    </p:spTree>
    <p:extLst>
      <p:ext uri="{BB962C8B-B14F-4D97-AF65-F5344CB8AC3E}">
        <p14:creationId xmlns:p14="http://schemas.microsoft.com/office/powerpoint/2010/main" val="2545133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8046363-1000-41F4-887C-60B033D3B305}"/>
              </a:ext>
            </a:extLst>
          </p:cNvPr>
          <p:cNvSpPr>
            <a:spLocks noGrp="1"/>
          </p:cNvSpPr>
          <p:nvPr>
            <p:ph idx="1"/>
          </p:nvPr>
        </p:nvSpPr>
        <p:spPr>
          <a:xfrm>
            <a:off x="1523806" y="3932759"/>
            <a:ext cx="9531277" cy="914400"/>
          </a:xfrm>
        </p:spPr>
        <p:txBody>
          <a:bodyPr>
            <a:normAutofit/>
          </a:bodyPr>
          <a:lstStyle/>
          <a:p>
            <a:r>
              <a:rPr lang="en-US" sz="2400" dirty="0"/>
              <a:t>Provide a program explaining what your company is doing to be environmentally friendly.</a:t>
            </a:r>
          </a:p>
        </p:txBody>
      </p:sp>
      <p:pic>
        <p:nvPicPr>
          <p:cNvPr id="3" name="Picture 2">
            <a:extLst>
              <a:ext uri="{FF2B5EF4-FFF2-40B4-BE49-F238E27FC236}">
                <a16:creationId xmlns:a16="http://schemas.microsoft.com/office/drawing/2014/main" id="{823154FE-5C5E-4F0A-ACCA-87AC457769B3}"/>
              </a:ext>
            </a:extLst>
          </p:cNvPr>
          <p:cNvPicPr>
            <a:picLocks noChangeAspect="1"/>
          </p:cNvPicPr>
          <p:nvPr/>
        </p:nvPicPr>
        <p:blipFill>
          <a:blip r:embed="rId2"/>
          <a:stretch>
            <a:fillRect/>
          </a:stretch>
        </p:blipFill>
        <p:spPr>
          <a:xfrm>
            <a:off x="2363859" y="2069386"/>
            <a:ext cx="7851173" cy="1806400"/>
          </a:xfrm>
          <a:prstGeom prst="rect">
            <a:avLst/>
          </a:prstGeom>
          <a:ln w="3175">
            <a:solidFill>
              <a:schemeClr val="tx1"/>
            </a:solidFill>
          </a:ln>
        </p:spPr>
      </p:pic>
      <p:sp>
        <p:nvSpPr>
          <p:cNvPr id="4" name="Title 1">
            <a:extLst>
              <a:ext uri="{FF2B5EF4-FFF2-40B4-BE49-F238E27FC236}">
                <a16:creationId xmlns:a16="http://schemas.microsoft.com/office/drawing/2014/main" id="{E51471C8-48E2-0B46-B924-F5B833CA215C}"/>
              </a:ext>
            </a:extLst>
          </p:cNvPr>
          <p:cNvSpPr txBox="1">
            <a:spLocks/>
          </p:cNvSpPr>
          <p:nvPr/>
        </p:nvSpPr>
        <p:spPr>
          <a:xfrm>
            <a:off x="554802" y="677333"/>
            <a:ext cx="7821553"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11. Environmental program</a:t>
            </a:r>
          </a:p>
        </p:txBody>
      </p:sp>
    </p:spTree>
    <p:extLst>
      <p:ext uri="{BB962C8B-B14F-4D97-AF65-F5344CB8AC3E}">
        <p14:creationId xmlns:p14="http://schemas.microsoft.com/office/powerpoint/2010/main" val="20185170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D8F916E-D2E6-4E78-BBA3-47FC73FFE787}"/>
              </a:ext>
            </a:extLst>
          </p:cNvPr>
          <p:cNvSpPr>
            <a:spLocks noGrp="1"/>
          </p:cNvSpPr>
          <p:nvPr>
            <p:ph idx="1"/>
          </p:nvPr>
        </p:nvSpPr>
        <p:spPr>
          <a:xfrm>
            <a:off x="554802" y="4428751"/>
            <a:ext cx="11496782" cy="1295400"/>
          </a:xfrm>
        </p:spPr>
        <p:txBody>
          <a:bodyPr>
            <a:normAutofit/>
          </a:bodyPr>
          <a:lstStyle/>
          <a:p>
            <a:r>
              <a:rPr lang="en-US" dirty="0">
                <a:cs typeface="Calibri" panose="020F0502020204030204" pitchFamily="34" charset="0"/>
              </a:rPr>
              <a:t>Provide your company’s Industrial Hygiene Program.</a:t>
            </a:r>
          </a:p>
          <a:p>
            <a:r>
              <a:rPr lang="en-US" dirty="0">
                <a:cs typeface="Calibri" panose="020F0502020204030204" pitchFamily="34" charset="0"/>
              </a:rPr>
              <a:t>As a minimum it should include a Hearing Conservation and Respiratory Protection Program.</a:t>
            </a:r>
          </a:p>
        </p:txBody>
      </p:sp>
      <p:pic>
        <p:nvPicPr>
          <p:cNvPr id="3" name="Picture 2">
            <a:extLst>
              <a:ext uri="{FF2B5EF4-FFF2-40B4-BE49-F238E27FC236}">
                <a16:creationId xmlns:a16="http://schemas.microsoft.com/office/drawing/2014/main" id="{D01A1645-D137-49B2-AA40-0E843FB0DACD}"/>
              </a:ext>
            </a:extLst>
          </p:cNvPr>
          <p:cNvPicPr>
            <a:picLocks noChangeAspect="1"/>
          </p:cNvPicPr>
          <p:nvPr/>
        </p:nvPicPr>
        <p:blipFill>
          <a:blip r:embed="rId2"/>
          <a:stretch>
            <a:fillRect/>
          </a:stretch>
        </p:blipFill>
        <p:spPr>
          <a:xfrm>
            <a:off x="554802" y="2165755"/>
            <a:ext cx="7620511" cy="1981200"/>
          </a:xfrm>
          <a:prstGeom prst="rect">
            <a:avLst/>
          </a:prstGeom>
          <a:ln w="3175">
            <a:solidFill>
              <a:schemeClr val="tx1"/>
            </a:solidFill>
          </a:ln>
        </p:spPr>
      </p:pic>
      <p:sp>
        <p:nvSpPr>
          <p:cNvPr id="4" name="Title 1">
            <a:extLst>
              <a:ext uri="{FF2B5EF4-FFF2-40B4-BE49-F238E27FC236}">
                <a16:creationId xmlns:a16="http://schemas.microsoft.com/office/drawing/2014/main" id="{B6078A4A-1129-1643-8867-CF9A6D0EC8CD}"/>
              </a:ext>
            </a:extLst>
          </p:cNvPr>
          <p:cNvSpPr txBox="1">
            <a:spLocks/>
          </p:cNvSpPr>
          <p:nvPr/>
        </p:nvSpPr>
        <p:spPr>
          <a:xfrm>
            <a:off x="554802" y="677333"/>
            <a:ext cx="7821553"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12. Industrial hygiene program</a:t>
            </a:r>
          </a:p>
        </p:txBody>
      </p:sp>
    </p:spTree>
    <p:extLst>
      <p:ext uri="{BB962C8B-B14F-4D97-AF65-F5344CB8AC3E}">
        <p14:creationId xmlns:p14="http://schemas.microsoft.com/office/powerpoint/2010/main" val="14806606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0EE9123-9436-42F4-B50B-C1EA9A7B80DD}"/>
              </a:ext>
            </a:extLst>
          </p:cNvPr>
          <p:cNvSpPr>
            <a:spLocks noGrp="1"/>
          </p:cNvSpPr>
          <p:nvPr>
            <p:ph idx="1"/>
          </p:nvPr>
        </p:nvSpPr>
        <p:spPr>
          <a:xfrm>
            <a:off x="554802" y="4700451"/>
            <a:ext cx="8909378" cy="914400"/>
          </a:xfrm>
        </p:spPr>
        <p:txBody>
          <a:bodyPr>
            <a:normAutofit/>
          </a:bodyPr>
          <a:lstStyle/>
          <a:p>
            <a:pPr algn="just"/>
            <a:r>
              <a:rPr lang="en-US" dirty="0">
                <a:cs typeface="Calibri" panose="020F0502020204030204" pitchFamily="34" charset="0"/>
              </a:rPr>
              <a:t>This program should identify how you manage your new hires and temporary workers.</a:t>
            </a:r>
          </a:p>
        </p:txBody>
      </p:sp>
      <p:pic>
        <p:nvPicPr>
          <p:cNvPr id="3" name="Picture 2">
            <a:extLst>
              <a:ext uri="{FF2B5EF4-FFF2-40B4-BE49-F238E27FC236}">
                <a16:creationId xmlns:a16="http://schemas.microsoft.com/office/drawing/2014/main" id="{05724F3C-6B3D-45C3-98C1-ADDD83625AB4}"/>
              </a:ext>
            </a:extLst>
          </p:cNvPr>
          <p:cNvPicPr>
            <a:picLocks noChangeAspect="1"/>
          </p:cNvPicPr>
          <p:nvPr/>
        </p:nvPicPr>
        <p:blipFill>
          <a:blip r:embed="rId2"/>
          <a:stretch>
            <a:fillRect/>
          </a:stretch>
        </p:blipFill>
        <p:spPr>
          <a:xfrm>
            <a:off x="554802" y="2573346"/>
            <a:ext cx="7239000" cy="1711308"/>
          </a:xfrm>
          <a:prstGeom prst="rect">
            <a:avLst/>
          </a:prstGeom>
          <a:ln w="3175">
            <a:solidFill>
              <a:schemeClr val="tx1"/>
            </a:solidFill>
          </a:ln>
        </p:spPr>
      </p:pic>
      <p:sp>
        <p:nvSpPr>
          <p:cNvPr id="4" name="Title 1">
            <a:extLst>
              <a:ext uri="{FF2B5EF4-FFF2-40B4-BE49-F238E27FC236}">
                <a16:creationId xmlns:a16="http://schemas.microsoft.com/office/drawing/2014/main" id="{AD273CFC-9CCF-8944-8AEC-A49019D8176A}"/>
              </a:ext>
            </a:extLst>
          </p:cNvPr>
          <p:cNvSpPr txBox="1">
            <a:spLocks/>
          </p:cNvSpPr>
          <p:nvPr/>
        </p:nvSpPr>
        <p:spPr>
          <a:xfrm>
            <a:off x="554802" y="677333"/>
            <a:ext cx="9082684"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13. Short service employee program</a:t>
            </a:r>
          </a:p>
        </p:txBody>
      </p:sp>
    </p:spTree>
    <p:extLst>
      <p:ext uri="{BB962C8B-B14F-4D97-AF65-F5344CB8AC3E}">
        <p14:creationId xmlns:p14="http://schemas.microsoft.com/office/powerpoint/2010/main" val="8301456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828D400-3300-40B1-927A-48C42EBD0779}"/>
              </a:ext>
            </a:extLst>
          </p:cNvPr>
          <p:cNvSpPr>
            <a:spLocks noGrp="1"/>
          </p:cNvSpPr>
          <p:nvPr>
            <p:ph idx="1"/>
          </p:nvPr>
        </p:nvSpPr>
        <p:spPr>
          <a:xfrm>
            <a:off x="554802" y="4572001"/>
            <a:ext cx="7543800" cy="533400"/>
          </a:xfrm>
        </p:spPr>
        <p:txBody>
          <a:bodyPr>
            <a:normAutofit/>
          </a:bodyPr>
          <a:lstStyle/>
          <a:p>
            <a:r>
              <a:rPr lang="en-US" dirty="0">
                <a:cs typeface="Calibri" panose="020F0502020204030204" pitchFamily="34" charset="0"/>
              </a:rPr>
              <a:t>It should include trending data and results from data.</a:t>
            </a:r>
          </a:p>
        </p:txBody>
      </p:sp>
      <p:pic>
        <p:nvPicPr>
          <p:cNvPr id="3" name="Picture 2">
            <a:extLst>
              <a:ext uri="{FF2B5EF4-FFF2-40B4-BE49-F238E27FC236}">
                <a16:creationId xmlns:a16="http://schemas.microsoft.com/office/drawing/2014/main" id="{5ECF3BA8-F5F4-4E81-9509-FACCD648CFD8}"/>
              </a:ext>
            </a:extLst>
          </p:cNvPr>
          <p:cNvPicPr>
            <a:picLocks noChangeAspect="1"/>
          </p:cNvPicPr>
          <p:nvPr/>
        </p:nvPicPr>
        <p:blipFill>
          <a:blip r:embed="rId2"/>
          <a:stretch>
            <a:fillRect/>
          </a:stretch>
        </p:blipFill>
        <p:spPr>
          <a:xfrm>
            <a:off x="649925" y="2325189"/>
            <a:ext cx="7658355" cy="1905000"/>
          </a:xfrm>
          <a:prstGeom prst="rect">
            <a:avLst/>
          </a:prstGeom>
          <a:ln w="3175">
            <a:solidFill>
              <a:schemeClr val="tx1"/>
            </a:solidFill>
          </a:ln>
        </p:spPr>
      </p:pic>
      <p:sp>
        <p:nvSpPr>
          <p:cNvPr id="4" name="Title 1">
            <a:extLst>
              <a:ext uri="{FF2B5EF4-FFF2-40B4-BE49-F238E27FC236}">
                <a16:creationId xmlns:a16="http://schemas.microsoft.com/office/drawing/2014/main" id="{B012EE6D-2296-C343-942B-1324ABC5988D}"/>
              </a:ext>
            </a:extLst>
          </p:cNvPr>
          <p:cNvSpPr txBox="1">
            <a:spLocks/>
          </p:cNvSpPr>
          <p:nvPr/>
        </p:nvSpPr>
        <p:spPr>
          <a:xfrm>
            <a:off x="554802" y="677333"/>
            <a:ext cx="8821427"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14. Behavioral based safety program</a:t>
            </a:r>
          </a:p>
        </p:txBody>
      </p:sp>
    </p:spTree>
    <p:extLst>
      <p:ext uri="{BB962C8B-B14F-4D97-AF65-F5344CB8AC3E}">
        <p14:creationId xmlns:p14="http://schemas.microsoft.com/office/powerpoint/2010/main" val="2388194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23B71BA-C129-A98D-D214-0CDE61EC6785}"/>
              </a:ext>
            </a:extLst>
          </p:cNvPr>
          <p:cNvSpPr txBox="1">
            <a:spLocks/>
          </p:cNvSpPr>
          <p:nvPr/>
        </p:nvSpPr>
        <p:spPr>
          <a:xfrm>
            <a:off x="274320" y="193261"/>
            <a:ext cx="2276375" cy="101380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tailgate</a:t>
            </a:r>
          </a:p>
        </p:txBody>
      </p:sp>
      <p:pic>
        <p:nvPicPr>
          <p:cNvPr id="6" name="Picture 5">
            <a:extLst>
              <a:ext uri="{FF2B5EF4-FFF2-40B4-BE49-F238E27FC236}">
                <a16:creationId xmlns:a16="http://schemas.microsoft.com/office/drawing/2014/main" id="{847E818A-89D8-A8BE-86B4-36B005019DCE}"/>
              </a:ext>
            </a:extLst>
          </p:cNvPr>
          <p:cNvPicPr>
            <a:picLocks noChangeAspect="1"/>
          </p:cNvPicPr>
          <p:nvPr/>
        </p:nvPicPr>
        <p:blipFill>
          <a:blip r:embed="rId3"/>
          <a:stretch>
            <a:fillRect/>
          </a:stretch>
        </p:blipFill>
        <p:spPr>
          <a:xfrm>
            <a:off x="45035" y="1997870"/>
            <a:ext cx="3723578" cy="4802052"/>
          </a:xfrm>
          <a:prstGeom prst="rect">
            <a:avLst/>
          </a:prstGeom>
        </p:spPr>
      </p:pic>
      <p:pic>
        <p:nvPicPr>
          <p:cNvPr id="3" name="Online Media 2" title="2023 | HASC Tailgate Extravaganza - Invitation">
            <a:hlinkClick r:id="" action="ppaction://media"/>
            <a:extLst>
              <a:ext uri="{FF2B5EF4-FFF2-40B4-BE49-F238E27FC236}">
                <a16:creationId xmlns:a16="http://schemas.microsoft.com/office/drawing/2014/main" id="{6721CAD6-AC5E-71D6-C890-0276C94E4E43}"/>
              </a:ext>
            </a:extLst>
          </p:cNvPr>
          <p:cNvPicPr>
            <a:picLocks noRot="1" noChangeAspect="1"/>
          </p:cNvPicPr>
          <p:nvPr>
            <a:videoFile r:link="rId1"/>
          </p:nvPr>
        </p:nvPicPr>
        <p:blipFill>
          <a:blip r:embed="rId4"/>
          <a:stretch>
            <a:fillRect/>
          </a:stretch>
        </p:blipFill>
        <p:spPr>
          <a:xfrm>
            <a:off x="3682597" y="1997870"/>
            <a:ext cx="8499208" cy="4802052"/>
          </a:xfrm>
          <a:prstGeom prst="rect">
            <a:avLst/>
          </a:prstGeom>
        </p:spPr>
      </p:pic>
    </p:spTree>
    <p:extLst>
      <p:ext uri="{BB962C8B-B14F-4D97-AF65-F5344CB8AC3E}">
        <p14:creationId xmlns:p14="http://schemas.microsoft.com/office/powerpoint/2010/main" val="89445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B21B80C9-A605-4E6E-B85F-F19891391D2A}"/>
              </a:ext>
            </a:extLst>
          </p:cNvPr>
          <p:cNvSpPr>
            <a:spLocks noGrp="1"/>
          </p:cNvSpPr>
          <p:nvPr>
            <p:ph idx="1"/>
          </p:nvPr>
        </p:nvSpPr>
        <p:spPr>
          <a:xfrm>
            <a:off x="1203523" y="4068631"/>
            <a:ext cx="9784952" cy="1371600"/>
          </a:xfrm>
        </p:spPr>
        <p:txBody>
          <a:bodyPr>
            <a:normAutofit/>
          </a:bodyPr>
          <a:lstStyle/>
          <a:p>
            <a:pPr algn="just"/>
            <a:r>
              <a:rPr lang="en-US" dirty="0">
                <a:cs typeface="Calibri" panose="020F0502020204030204" pitchFamily="34" charset="0"/>
              </a:rPr>
              <a:t>This should include how you train and certify your employees in their craft. Include the methods used to train and verify.</a:t>
            </a:r>
          </a:p>
        </p:txBody>
      </p:sp>
      <p:pic>
        <p:nvPicPr>
          <p:cNvPr id="3" name="Picture 2">
            <a:extLst>
              <a:ext uri="{FF2B5EF4-FFF2-40B4-BE49-F238E27FC236}">
                <a16:creationId xmlns:a16="http://schemas.microsoft.com/office/drawing/2014/main" id="{CD94F4EE-AB0F-4447-932B-886E6687715A}"/>
              </a:ext>
            </a:extLst>
          </p:cNvPr>
          <p:cNvPicPr>
            <a:picLocks noChangeAspect="1"/>
          </p:cNvPicPr>
          <p:nvPr/>
        </p:nvPicPr>
        <p:blipFill>
          <a:blip r:embed="rId2"/>
          <a:stretch>
            <a:fillRect/>
          </a:stretch>
        </p:blipFill>
        <p:spPr>
          <a:xfrm>
            <a:off x="2272500" y="2258362"/>
            <a:ext cx="7646999" cy="1682900"/>
          </a:xfrm>
          <a:prstGeom prst="rect">
            <a:avLst/>
          </a:prstGeom>
          <a:ln w="3175">
            <a:solidFill>
              <a:schemeClr val="tx1"/>
            </a:solidFill>
          </a:ln>
        </p:spPr>
      </p:pic>
      <p:sp>
        <p:nvSpPr>
          <p:cNvPr id="4" name="Title 1">
            <a:extLst>
              <a:ext uri="{FF2B5EF4-FFF2-40B4-BE49-F238E27FC236}">
                <a16:creationId xmlns:a16="http://schemas.microsoft.com/office/drawing/2014/main" id="{98F9F123-75E7-CE4D-8219-2B9535234FD4}"/>
              </a:ext>
            </a:extLst>
          </p:cNvPr>
          <p:cNvSpPr txBox="1">
            <a:spLocks/>
          </p:cNvSpPr>
          <p:nvPr/>
        </p:nvSpPr>
        <p:spPr>
          <a:xfrm>
            <a:off x="554802" y="587383"/>
            <a:ext cx="7821553" cy="1159928"/>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15. Contractor written employee workforce development program</a:t>
            </a:r>
          </a:p>
        </p:txBody>
      </p:sp>
    </p:spTree>
    <p:extLst>
      <p:ext uri="{BB962C8B-B14F-4D97-AF65-F5344CB8AC3E}">
        <p14:creationId xmlns:p14="http://schemas.microsoft.com/office/powerpoint/2010/main" val="20915876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362D9A15-42E3-453F-8D78-731FB821DB84}"/>
              </a:ext>
            </a:extLst>
          </p:cNvPr>
          <p:cNvSpPr>
            <a:spLocks noGrp="1"/>
          </p:cNvSpPr>
          <p:nvPr>
            <p:ph idx="1"/>
          </p:nvPr>
        </p:nvSpPr>
        <p:spPr>
          <a:xfrm>
            <a:off x="554802" y="4434778"/>
            <a:ext cx="8821426" cy="914400"/>
          </a:xfrm>
        </p:spPr>
        <p:txBody>
          <a:bodyPr>
            <a:normAutofit/>
          </a:bodyPr>
          <a:lstStyle/>
          <a:p>
            <a:r>
              <a:rPr lang="en-US" dirty="0">
                <a:cs typeface="Calibri" panose="020F0502020204030204" pitchFamily="34" charset="0"/>
              </a:rPr>
              <a:t>Provide the process, outline, and course description of your Supervisor training.</a:t>
            </a:r>
          </a:p>
        </p:txBody>
      </p:sp>
      <p:pic>
        <p:nvPicPr>
          <p:cNvPr id="3" name="Picture 2">
            <a:extLst>
              <a:ext uri="{FF2B5EF4-FFF2-40B4-BE49-F238E27FC236}">
                <a16:creationId xmlns:a16="http://schemas.microsoft.com/office/drawing/2014/main" id="{9383ECD7-FD63-4110-9FE4-84993708E4DA}"/>
              </a:ext>
            </a:extLst>
          </p:cNvPr>
          <p:cNvPicPr>
            <a:picLocks noChangeAspect="1"/>
          </p:cNvPicPr>
          <p:nvPr/>
        </p:nvPicPr>
        <p:blipFill>
          <a:blip r:embed="rId2"/>
          <a:stretch>
            <a:fillRect/>
          </a:stretch>
        </p:blipFill>
        <p:spPr>
          <a:xfrm>
            <a:off x="554802" y="2589687"/>
            <a:ext cx="7772400" cy="1678625"/>
          </a:xfrm>
          <a:prstGeom prst="rect">
            <a:avLst/>
          </a:prstGeom>
          <a:ln w="3175">
            <a:solidFill>
              <a:schemeClr val="tx1"/>
            </a:solidFill>
          </a:ln>
        </p:spPr>
      </p:pic>
      <p:sp>
        <p:nvSpPr>
          <p:cNvPr id="4" name="Title 1">
            <a:extLst>
              <a:ext uri="{FF2B5EF4-FFF2-40B4-BE49-F238E27FC236}">
                <a16:creationId xmlns:a16="http://schemas.microsoft.com/office/drawing/2014/main" id="{36025C43-EF16-5E40-BFB0-20D828DB403D}"/>
              </a:ext>
            </a:extLst>
          </p:cNvPr>
          <p:cNvSpPr txBox="1">
            <a:spLocks/>
          </p:cNvSpPr>
          <p:nvPr/>
        </p:nvSpPr>
        <p:spPr>
          <a:xfrm>
            <a:off x="554802" y="677333"/>
            <a:ext cx="8821427"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16. Supervisor training</a:t>
            </a:r>
          </a:p>
        </p:txBody>
      </p:sp>
    </p:spTree>
    <p:extLst>
      <p:ext uri="{BB962C8B-B14F-4D97-AF65-F5344CB8AC3E}">
        <p14:creationId xmlns:p14="http://schemas.microsoft.com/office/powerpoint/2010/main" val="1960433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FF69D27-8412-4A69-9AF8-7B095290C70B}"/>
              </a:ext>
            </a:extLst>
          </p:cNvPr>
          <p:cNvSpPr>
            <a:spLocks noGrp="1"/>
          </p:cNvSpPr>
          <p:nvPr>
            <p:ph idx="1"/>
          </p:nvPr>
        </p:nvSpPr>
        <p:spPr>
          <a:xfrm>
            <a:off x="581192" y="4505696"/>
            <a:ext cx="7543800" cy="1676400"/>
          </a:xfrm>
        </p:spPr>
        <p:txBody>
          <a:bodyPr>
            <a:normAutofit/>
          </a:bodyPr>
          <a:lstStyle/>
          <a:p>
            <a:pPr algn="just"/>
            <a:r>
              <a:rPr lang="en-US" dirty="0">
                <a:cs typeface="Calibri" panose="020F0502020204030204" pitchFamily="34" charset="0"/>
              </a:rPr>
              <a:t>Provide the Top 3 Best Practices</a:t>
            </a:r>
          </a:p>
          <a:p>
            <a:r>
              <a:rPr lang="en-US" dirty="0">
                <a:cs typeface="Calibri" panose="020F0502020204030204" pitchFamily="34" charset="0"/>
              </a:rPr>
              <a:t>What does your company do that sets you apart from other companies? </a:t>
            </a:r>
          </a:p>
        </p:txBody>
      </p:sp>
      <p:pic>
        <p:nvPicPr>
          <p:cNvPr id="3" name="Picture 2">
            <a:extLst>
              <a:ext uri="{FF2B5EF4-FFF2-40B4-BE49-F238E27FC236}">
                <a16:creationId xmlns:a16="http://schemas.microsoft.com/office/drawing/2014/main" id="{1C8C13DC-0921-4377-BE11-E654B52BA32F}"/>
              </a:ext>
            </a:extLst>
          </p:cNvPr>
          <p:cNvPicPr>
            <a:picLocks noChangeAspect="1"/>
          </p:cNvPicPr>
          <p:nvPr/>
        </p:nvPicPr>
        <p:blipFill>
          <a:blip r:embed="rId2"/>
          <a:stretch>
            <a:fillRect/>
          </a:stretch>
        </p:blipFill>
        <p:spPr>
          <a:xfrm>
            <a:off x="581192" y="2461032"/>
            <a:ext cx="7313023" cy="1564967"/>
          </a:xfrm>
          <a:prstGeom prst="rect">
            <a:avLst/>
          </a:prstGeom>
          <a:ln w="3175">
            <a:solidFill>
              <a:schemeClr val="tx1"/>
            </a:solidFill>
          </a:ln>
        </p:spPr>
      </p:pic>
      <p:sp>
        <p:nvSpPr>
          <p:cNvPr id="4" name="Title 1">
            <a:extLst>
              <a:ext uri="{FF2B5EF4-FFF2-40B4-BE49-F238E27FC236}">
                <a16:creationId xmlns:a16="http://schemas.microsoft.com/office/drawing/2014/main" id="{376D8FA3-633C-5349-AF0C-1E66F43FD2AE}"/>
              </a:ext>
            </a:extLst>
          </p:cNvPr>
          <p:cNvSpPr txBox="1">
            <a:spLocks/>
          </p:cNvSpPr>
          <p:nvPr/>
        </p:nvSpPr>
        <p:spPr>
          <a:xfrm>
            <a:off x="554802" y="677333"/>
            <a:ext cx="8821427"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17. Best practices</a:t>
            </a:r>
          </a:p>
        </p:txBody>
      </p:sp>
    </p:spTree>
    <p:extLst>
      <p:ext uri="{BB962C8B-B14F-4D97-AF65-F5344CB8AC3E}">
        <p14:creationId xmlns:p14="http://schemas.microsoft.com/office/powerpoint/2010/main" val="39640291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1"/>
          </p:nvPr>
        </p:nvSpPr>
        <p:spPr>
          <a:xfrm>
            <a:off x="7794135" y="2527443"/>
            <a:ext cx="3877307" cy="2317120"/>
          </a:xfrm>
        </p:spPr>
        <p:txBody>
          <a:bodyPr anchor="t">
            <a:noAutofit/>
          </a:bodyPr>
          <a:lstStyle/>
          <a:p>
            <a:pPr>
              <a:buClr>
                <a:srgbClr val="C00000"/>
              </a:buClr>
              <a:buSzPct val="100000"/>
            </a:pPr>
            <a:r>
              <a:rPr lang="en-US" dirty="0">
                <a:cs typeface="Calibri" panose="020F0502020204030204" pitchFamily="34" charset="0"/>
              </a:rPr>
              <a:t>All subtotal values are added together for a maximum Total Performance Score.</a:t>
            </a:r>
          </a:p>
          <a:p>
            <a:pPr>
              <a:buClr>
                <a:srgbClr val="C00000"/>
              </a:buClr>
              <a:buSzPct val="100000"/>
            </a:pPr>
            <a:r>
              <a:rPr lang="en-US" dirty="0">
                <a:cs typeface="Calibri" panose="020F0502020204030204" pitchFamily="34" charset="0"/>
              </a:rPr>
              <a:t>A contractor is given a total score and the top 3 or 4 scores in each category advance to the next level of the audit and becomes a,</a:t>
            </a:r>
          </a:p>
        </p:txBody>
      </p:sp>
      <p:pic>
        <p:nvPicPr>
          <p:cNvPr id="3" name="Picture 2">
            <a:extLst>
              <a:ext uri="{FF2B5EF4-FFF2-40B4-BE49-F238E27FC236}">
                <a16:creationId xmlns:a16="http://schemas.microsoft.com/office/drawing/2014/main" id="{3A77FA34-3668-4DF4-AD84-621CE78E38B5}"/>
              </a:ext>
            </a:extLst>
          </p:cNvPr>
          <p:cNvPicPr>
            <a:picLocks noChangeAspect="1"/>
          </p:cNvPicPr>
          <p:nvPr/>
        </p:nvPicPr>
        <p:blipFill>
          <a:blip r:embed="rId2"/>
          <a:stretch>
            <a:fillRect/>
          </a:stretch>
        </p:blipFill>
        <p:spPr>
          <a:xfrm>
            <a:off x="250365" y="2311845"/>
            <a:ext cx="7543771" cy="4273889"/>
          </a:xfrm>
          <a:prstGeom prst="rect">
            <a:avLst/>
          </a:prstGeom>
        </p:spPr>
      </p:pic>
      <p:sp>
        <p:nvSpPr>
          <p:cNvPr id="4" name="Title 1">
            <a:extLst>
              <a:ext uri="{FF2B5EF4-FFF2-40B4-BE49-F238E27FC236}">
                <a16:creationId xmlns:a16="http://schemas.microsoft.com/office/drawing/2014/main" id="{78CA035D-1F24-2440-9E00-057332F46259}"/>
              </a:ext>
            </a:extLst>
          </p:cNvPr>
          <p:cNvSpPr txBox="1">
            <a:spLocks/>
          </p:cNvSpPr>
          <p:nvPr/>
        </p:nvSpPr>
        <p:spPr>
          <a:xfrm>
            <a:off x="554802" y="677333"/>
            <a:ext cx="8821427"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Total points</a:t>
            </a:r>
          </a:p>
        </p:txBody>
      </p:sp>
      <p:sp>
        <p:nvSpPr>
          <p:cNvPr id="6" name="TextBox 5">
            <a:extLst>
              <a:ext uri="{FF2B5EF4-FFF2-40B4-BE49-F238E27FC236}">
                <a16:creationId xmlns:a16="http://schemas.microsoft.com/office/drawing/2014/main" id="{A81ECC29-12F2-0B3E-10FD-EA42291B4BF9}"/>
              </a:ext>
            </a:extLst>
          </p:cNvPr>
          <p:cNvSpPr txBox="1"/>
          <p:nvPr/>
        </p:nvSpPr>
        <p:spPr>
          <a:xfrm>
            <a:off x="8713177" y="4706218"/>
            <a:ext cx="2264822" cy="707886"/>
          </a:xfrm>
          <a:prstGeom prst="rect">
            <a:avLst/>
          </a:prstGeom>
          <a:noFill/>
        </p:spPr>
        <p:txBody>
          <a:bodyPr wrap="square">
            <a:spAutoFit/>
          </a:bodyPr>
          <a:lstStyle/>
          <a:p>
            <a:r>
              <a:rPr lang="en-US" sz="4000" b="1" dirty="0">
                <a:solidFill>
                  <a:srgbClr val="C00000"/>
                </a:solidFill>
                <a:cs typeface="Calibri" panose="020F0502020204030204" pitchFamily="34" charset="0"/>
              </a:rPr>
              <a:t>Finalist!</a:t>
            </a:r>
            <a:endParaRPr lang="en-US" sz="4000" dirty="0"/>
          </a:p>
        </p:txBody>
      </p:sp>
    </p:spTree>
    <p:extLst>
      <p:ext uri="{BB962C8B-B14F-4D97-AF65-F5344CB8AC3E}">
        <p14:creationId xmlns:p14="http://schemas.microsoft.com/office/powerpoint/2010/main" val="83748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6">
                                            <p:txEl>
                                              <p:pRg st="0" end="0"/>
                                            </p:txEl>
                                          </p:spTgt>
                                        </p:tgtEl>
                                        <p:attrNameLst>
                                          <p:attrName>r</p:attrName>
                                        </p:attrNameLst>
                                      </p:cBhvr>
                                    </p:animRot>
                                    <p:animRot by="-240000">
                                      <p:cBhvr>
                                        <p:cTn id="7" dur="200" fill="hold">
                                          <p:stCondLst>
                                            <p:cond delay="200"/>
                                          </p:stCondLst>
                                        </p:cTn>
                                        <p:tgtEl>
                                          <p:spTgt spid="6">
                                            <p:txEl>
                                              <p:pRg st="0" end="0"/>
                                            </p:txEl>
                                          </p:spTgt>
                                        </p:tgtEl>
                                        <p:attrNameLst>
                                          <p:attrName>r</p:attrName>
                                        </p:attrNameLst>
                                      </p:cBhvr>
                                    </p:animRot>
                                    <p:animRot by="240000">
                                      <p:cBhvr>
                                        <p:cTn id="8" dur="200" fill="hold">
                                          <p:stCondLst>
                                            <p:cond delay="400"/>
                                          </p:stCondLst>
                                        </p:cTn>
                                        <p:tgtEl>
                                          <p:spTgt spid="6">
                                            <p:txEl>
                                              <p:pRg st="0" end="0"/>
                                            </p:txEl>
                                          </p:spTgt>
                                        </p:tgtEl>
                                        <p:attrNameLst>
                                          <p:attrName>r</p:attrName>
                                        </p:attrNameLst>
                                      </p:cBhvr>
                                    </p:animRot>
                                    <p:animRot by="-240000">
                                      <p:cBhvr>
                                        <p:cTn id="9" dur="200" fill="hold">
                                          <p:stCondLst>
                                            <p:cond delay="600"/>
                                          </p:stCondLst>
                                        </p:cTn>
                                        <p:tgtEl>
                                          <p:spTgt spid="6">
                                            <p:txEl>
                                              <p:pRg st="0" end="0"/>
                                            </p:txEl>
                                          </p:spTgt>
                                        </p:tgtEl>
                                        <p:attrNameLst>
                                          <p:attrName>r</p:attrName>
                                        </p:attrNameLst>
                                      </p:cBhvr>
                                    </p:animRot>
                                    <p:animRot by="120000">
                                      <p:cBhvr>
                                        <p:cTn id="10" dur="200" fill="hold">
                                          <p:stCondLst>
                                            <p:cond delay="800"/>
                                          </p:stCondLst>
                                        </p:cTn>
                                        <p:tgtEl>
                                          <p:spTgt spid="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6900" y="3537491"/>
            <a:ext cx="8458200" cy="990600"/>
          </a:xfrm>
        </p:spPr>
        <p:txBody>
          <a:bodyPr>
            <a:normAutofit/>
          </a:bodyPr>
          <a:lstStyle/>
          <a:p>
            <a:pPr algn="ctr"/>
            <a:r>
              <a:rPr lang="en-US" sz="5000" b="1" dirty="0">
                <a:solidFill>
                  <a:schemeClr val="accent3">
                    <a:lumMod val="50000"/>
                  </a:schemeClr>
                </a:solidFill>
                <a:latin typeface="Calibri" panose="020F0502020204030204" pitchFamily="34" charset="0"/>
                <a:cs typeface="Calibri" panose="020F0502020204030204" pitchFamily="34" charset="0"/>
              </a:rPr>
              <a:t>Questions</a:t>
            </a:r>
          </a:p>
        </p:txBody>
      </p:sp>
    </p:spTree>
    <p:extLst>
      <p:ext uri="{BB962C8B-B14F-4D97-AF65-F5344CB8AC3E}">
        <p14:creationId xmlns:p14="http://schemas.microsoft.com/office/powerpoint/2010/main" val="10698304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40227" y="337932"/>
            <a:ext cx="4676651" cy="906011"/>
          </a:xfrm>
        </p:spPr>
        <p:txBody>
          <a:bodyPr>
            <a:noAutofit/>
          </a:bodyPr>
          <a:lstStyle/>
          <a:p>
            <a:pPr>
              <a:lnSpc>
                <a:spcPct val="90000"/>
              </a:lnSpc>
            </a:pPr>
            <a:r>
              <a:rPr lang="en-US" sz="4400" dirty="0">
                <a:latin typeface="Calibri" panose="020F0502020204030204" pitchFamily="34" charset="0"/>
                <a:cs typeface="Calibri" panose="020F0502020204030204" pitchFamily="34" charset="0"/>
              </a:rPr>
              <a:t>10 MINUTE BREAK</a:t>
            </a:r>
            <a:endParaRPr lang="en-US" sz="4400" b="1" dirty="0">
              <a:cs typeface="Calibri" panose="020F0502020204030204" pitchFamily="34" charset="0"/>
            </a:endParaRPr>
          </a:p>
        </p:txBody>
      </p:sp>
      <p:pic>
        <p:nvPicPr>
          <p:cNvPr id="3" name="Picture 2">
            <a:extLst>
              <a:ext uri="{FF2B5EF4-FFF2-40B4-BE49-F238E27FC236}">
                <a16:creationId xmlns:a16="http://schemas.microsoft.com/office/drawing/2014/main" id="{12AFB214-5349-D05B-EFE0-69CA9899FEC8}"/>
              </a:ext>
            </a:extLst>
          </p:cNvPr>
          <p:cNvPicPr>
            <a:picLocks noChangeAspect="1"/>
          </p:cNvPicPr>
          <p:nvPr/>
        </p:nvPicPr>
        <p:blipFill>
          <a:blip r:embed="rId2"/>
          <a:stretch>
            <a:fillRect/>
          </a:stretch>
        </p:blipFill>
        <p:spPr>
          <a:xfrm>
            <a:off x="3250044" y="3400214"/>
            <a:ext cx="5691909" cy="2767983"/>
          </a:xfrm>
          <a:prstGeom prst="rect">
            <a:avLst/>
          </a:prstGeom>
        </p:spPr>
      </p:pic>
      <p:pic>
        <p:nvPicPr>
          <p:cNvPr id="4" name="Picture 3" descr="Circle&#10;&#10;Description automatically generated">
            <a:extLst>
              <a:ext uri="{FF2B5EF4-FFF2-40B4-BE49-F238E27FC236}">
                <a16:creationId xmlns:a16="http://schemas.microsoft.com/office/drawing/2014/main" id="{BC835939-9267-D0EF-8D06-50623F0508B6}"/>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5211048" y="1526090"/>
            <a:ext cx="1769902" cy="1179935"/>
          </a:xfrm>
          <a:prstGeom prst="rect">
            <a:avLst/>
          </a:prstGeom>
        </p:spPr>
      </p:pic>
    </p:spTree>
    <p:extLst>
      <p:ext uri="{BB962C8B-B14F-4D97-AF65-F5344CB8AC3E}">
        <p14:creationId xmlns:p14="http://schemas.microsoft.com/office/powerpoint/2010/main" val="26067241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Grp="1"/>
          </p:cNvSpPr>
          <p:nvPr>
            <p:ph type="title"/>
          </p:nvPr>
        </p:nvSpPr>
        <p:spPr>
          <a:xfrm>
            <a:off x="505524" y="338960"/>
            <a:ext cx="9705975" cy="846386"/>
          </a:xfrm>
          <a:prstGeom prst="rect">
            <a:avLst/>
          </a:prstGeom>
        </p:spPr>
        <p:txBody>
          <a:bodyPr lIns="0" tIns="0" rIns="0" bIns="0" rtlCol="0" anchor="t">
            <a:spAutoFit/>
          </a:bodyPr>
          <a:lstStyle/>
          <a:p>
            <a:pPr>
              <a:lnSpc>
                <a:spcPts val="6600"/>
              </a:lnSpc>
              <a:spcBef>
                <a:spcPct val="0"/>
              </a:spcBef>
            </a:pPr>
            <a:r>
              <a:rPr lang="en-US" sz="6000" dirty="0">
                <a:solidFill>
                  <a:schemeClr val="bg1"/>
                </a:solidFill>
                <a:latin typeface="Decalotype Medium"/>
              </a:rPr>
              <a:t>Breakfast Sponsored by:</a:t>
            </a:r>
          </a:p>
        </p:txBody>
      </p:sp>
      <p:pic>
        <p:nvPicPr>
          <p:cNvPr id="4" name="Picture 3" descr="A picture containing text, clipart&#10;&#10;Description automatically generated">
            <a:extLst>
              <a:ext uri="{FF2B5EF4-FFF2-40B4-BE49-F238E27FC236}">
                <a16:creationId xmlns:a16="http://schemas.microsoft.com/office/drawing/2014/main" id="{4B187F10-1F51-7312-5B2F-76D81A5A9585}"/>
              </a:ext>
            </a:extLst>
          </p:cNvPr>
          <p:cNvPicPr>
            <a:picLocks noChangeAspect="1"/>
          </p:cNvPicPr>
          <p:nvPr/>
        </p:nvPicPr>
        <p:blipFill>
          <a:blip r:embed="rId2"/>
          <a:stretch>
            <a:fillRect/>
          </a:stretch>
        </p:blipFill>
        <p:spPr>
          <a:xfrm>
            <a:off x="1684152" y="2412006"/>
            <a:ext cx="8375172" cy="1782617"/>
          </a:xfrm>
          <a:prstGeom prst="rect">
            <a:avLst/>
          </a:prstGeom>
        </p:spPr>
      </p:pic>
      <p:sp>
        <p:nvSpPr>
          <p:cNvPr id="7" name="TextBox 6">
            <a:extLst>
              <a:ext uri="{FF2B5EF4-FFF2-40B4-BE49-F238E27FC236}">
                <a16:creationId xmlns:a16="http://schemas.microsoft.com/office/drawing/2014/main" id="{B661669C-14C6-C5F9-8D00-1290FA19D525}"/>
              </a:ext>
            </a:extLst>
          </p:cNvPr>
          <p:cNvSpPr txBox="1"/>
          <p:nvPr/>
        </p:nvSpPr>
        <p:spPr>
          <a:xfrm>
            <a:off x="3834611" y="4208909"/>
            <a:ext cx="4074253" cy="584775"/>
          </a:xfrm>
          <a:prstGeom prst="rect">
            <a:avLst/>
          </a:prstGeom>
          <a:noFill/>
        </p:spPr>
        <p:txBody>
          <a:bodyPr wrap="square">
            <a:spAutoFit/>
          </a:bodyPr>
          <a:lstStyle/>
          <a:p>
            <a:r>
              <a:rPr lang="en-US" sz="3200" b="1" i="0" dirty="0">
                <a:solidFill>
                  <a:srgbClr val="335A00"/>
                </a:solidFill>
                <a:effectLst/>
                <a:latin typeface="Cardo"/>
              </a:rPr>
              <a:t>When Service Matters</a:t>
            </a:r>
            <a:endParaRPr lang="en-US" sz="3200" b="1" dirty="0">
              <a:solidFill>
                <a:srgbClr val="335A00"/>
              </a:solidFill>
            </a:endParaRPr>
          </a:p>
        </p:txBody>
      </p:sp>
      <p:sp>
        <p:nvSpPr>
          <p:cNvPr id="9" name="TextBox 8">
            <a:extLst>
              <a:ext uri="{FF2B5EF4-FFF2-40B4-BE49-F238E27FC236}">
                <a16:creationId xmlns:a16="http://schemas.microsoft.com/office/drawing/2014/main" id="{E1A83BF7-110F-9756-32E3-F3A26BD3BCB6}"/>
              </a:ext>
            </a:extLst>
          </p:cNvPr>
          <p:cNvSpPr txBox="1"/>
          <p:nvPr/>
        </p:nvSpPr>
        <p:spPr>
          <a:xfrm>
            <a:off x="3921296" y="5421283"/>
            <a:ext cx="3900881" cy="923330"/>
          </a:xfrm>
          <a:prstGeom prst="rect">
            <a:avLst/>
          </a:prstGeom>
          <a:noFill/>
        </p:spPr>
        <p:txBody>
          <a:bodyPr wrap="square">
            <a:spAutoFit/>
          </a:bodyPr>
          <a:lstStyle/>
          <a:p>
            <a:r>
              <a:rPr lang="en-US" sz="5400" b="1" i="0" dirty="0">
                <a:solidFill>
                  <a:srgbClr val="C00000"/>
                </a:solidFill>
                <a:effectLst/>
                <a:latin typeface="Arial Rounded MT Bold" panose="020F0704030504030204" pitchFamily="34" charset="0"/>
                <a:cs typeface="Forte Forward" panose="020B0604020202020204" pitchFamily="2" charset="0"/>
              </a:rPr>
              <a:t>Thank you! </a:t>
            </a:r>
            <a:endParaRPr lang="en-US" sz="5400" b="1" dirty="0">
              <a:solidFill>
                <a:srgbClr val="C00000"/>
              </a:solidFill>
              <a:latin typeface="Arial Rounded MT Bold" panose="020F0704030504030204" pitchFamily="34" charset="0"/>
              <a:cs typeface="Forte Forward" panose="020B0604020202020204" pitchFamily="2" charset="0"/>
            </a:endParaRPr>
          </a:p>
        </p:txBody>
      </p:sp>
    </p:spTree>
    <p:extLst>
      <p:ext uri="{BB962C8B-B14F-4D97-AF65-F5344CB8AC3E}">
        <p14:creationId xmlns:p14="http://schemas.microsoft.com/office/powerpoint/2010/main" val="30088872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2191738" y="4521500"/>
            <a:ext cx="6371237" cy="808017"/>
          </a:xfrm>
        </p:spPr>
        <p:txBody>
          <a:bodyPr>
            <a:noAutofit/>
          </a:bodyPr>
          <a:lstStyle/>
          <a:p>
            <a:pPr>
              <a:lnSpc>
                <a:spcPct val="90000"/>
              </a:lnSpc>
            </a:pPr>
            <a:r>
              <a:rPr lang="en-US" sz="4400" dirty="0">
                <a:cs typeface="Calibri" panose="020F0502020204030204" pitchFamily="34" charset="0"/>
              </a:rPr>
              <a:t/>
            </a:r>
            <a:br>
              <a:rPr lang="en-US" sz="4400" dirty="0">
                <a:cs typeface="Calibri" panose="020F0502020204030204" pitchFamily="34" charset="0"/>
              </a:rPr>
            </a:br>
            <a:r>
              <a:rPr lang="en-US" sz="7200" dirty="0">
                <a:latin typeface="Calibri" panose="020F0502020204030204" pitchFamily="34" charset="0"/>
                <a:cs typeface="Calibri" panose="020F0502020204030204" pitchFamily="34" charset="0"/>
              </a:rPr>
              <a:t/>
            </a:r>
            <a:br>
              <a:rPr lang="en-US" sz="7200" dirty="0">
                <a:latin typeface="Calibri" panose="020F0502020204030204" pitchFamily="34" charset="0"/>
                <a:cs typeface="Calibri" panose="020F0502020204030204" pitchFamily="34" charset="0"/>
              </a:rPr>
            </a:br>
            <a:r>
              <a:rPr lang="en-US" sz="4400" dirty="0">
                <a:latin typeface="Calibri" panose="020F0502020204030204" pitchFamily="34" charset="0"/>
                <a:cs typeface="Calibri" panose="020F0502020204030204" pitchFamily="34" charset="0"/>
              </a:rPr>
              <a:t/>
            </a:r>
            <a:br>
              <a:rPr lang="en-US" sz="4400" dirty="0">
                <a:latin typeface="Calibri" panose="020F0502020204030204" pitchFamily="34" charset="0"/>
                <a:cs typeface="Calibri" panose="020F0502020204030204" pitchFamily="34" charset="0"/>
              </a:rPr>
            </a:br>
            <a:r>
              <a:rPr lang="en-US" sz="4400" dirty="0">
                <a:latin typeface="Calibri" panose="020F0502020204030204" pitchFamily="34" charset="0"/>
                <a:cs typeface="Calibri" panose="020F0502020204030204" pitchFamily="34" charset="0"/>
              </a:rPr>
              <a:t/>
            </a:r>
            <a:br>
              <a:rPr lang="en-US" sz="4400" dirty="0">
                <a:latin typeface="Calibri" panose="020F0502020204030204" pitchFamily="34" charset="0"/>
                <a:cs typeface="Calibri" panose="020F0502020204030204" pitchFamily="34" charset="0"/>
              </a:rPr>
            </a:br>
            <a:r>
              <a:rPr lang="en-US" sz="4400" dirty="0">
                <a:latin typeface="Calibri" panose="020F0502020204030204" pitchFamily="34" charset="0"/>
                <a:cs typeface="Calibri" panose="020F0502020204030204" pitchFamily="34" charset="0"/>
              </a:rPr>
              <a:t/>
            </a:r>
            <a:br>
              <a:rPr lang="en-US" sz="4400" dirty="0">
                <a:latin typeface="Calibri" panose="020F0502020204030204" pitchFamily="34" charset="0"/>
                <a:cs typeface="Calibri" panose="020F0502020204030204" pitchFamily="34" charset="0"/>
              </a:rPr>
            </a:br>
            <a:r>
              <a:rPr lang="en-US" sz="4400" dirty="0">
                <a:latin typeface="Calibri" panose="020F0502020204030204" pitchFamily="34" charset="0"/>
                <a:cs typeface="Calibri" panose="020F0502020204030204" pitchFamily="34" charset="0"/>
              </a:rPr>
              <a:t> </a:t>
            </a:r>
            <a:br>
              <a:rPr lang="en-US" sz="4400" dirty="0">
                <a:latin typeface="Calibri" panose="020F0502020204030204" pitchFamily="34" charset="0"/>
                <a:cs typeface="Calibri" panose="020F0502020204030204" pitchFamily="34" charset="0"/>
              </a:rPr>
            </a:br>
            <a:r>
              <a:rPr lang="en-US" sz="4400" dirty="0">
                <a:latin typeface="Calibri" panose="020F0502020204030204" pitchFamily="34" charset="0"/>
                <a:cs typeface="Calibri" panose="020F0502020204030204" pitchFamily="34" charset="0"/>
              </a:rPr>
              <a:t>John Castaneda</a:t>
            </a:r>
            <a:br>
              <a:rPr lang="en-US" sz="4400" dirty="0">
                <a:latin typeface="Calibri" panose="020F0502020204030204" pitchFamily="34" charset="0"/>
                <a:cs typeface="Calibri" panose="020F0502020204030204" pitchFamily="34" charset="0"/>
              </a:rPr>
            </a:br>
            <a:r>
              <a:rPr lang="en-US" sz="4400" dirty="0">
                <a:latin typeface="Calibri" panose="020F0502020204030204" pitchFamily="34" charset="0"/>
                <a:cs typeface="Calibri" panose="020F0502020204030204" pitchFamily="34" charset="0"/>
              </a:rPr>
              <a:t/>
            </a:r>
            <a:br>
              <a:rPr lang="en-US" sz="4400" dirty="0">
                <a:latin typeface="Calibri" panose="020F0502020204030204" pitchFamily="34" charset="0"/>
                <a:cs typeface="Calibri" panose="020F0502020204030204" pitchFamily="34" charset="0"/>
              </a:rPr>
            </a:br>
            <a:r>
              <a:rPr lang="en-US" sz="4400" dirty="0">
                <a:latin typeface="Calibri" panose="020F0502020204030204" pitchFamily="34" charset="0"/>
                <a:cs typeface="Calibri" panose="020F0502020204030204" pitchFamily="34" charset="0"/>
              </a:rPr>
              <a:t/>
            </a:r>
            <a:br>
              <a:rPr lang="en-US" sz="4400" dirty="0">
                <a:latin typeface="Calibri" panose="020F0502020204030204" pitchFamily="34" charset="0"/>
                <a:cs typeface="Calibri" panose="020F0502020204030204" pitchFamily="34" charset="0"/>
              </a:rPr>
            </a:br>
            <a:endParaRPr lang="en-US" sz="4400" b="1" dirty="0">
              <a:cs typeface="Calibri" panose="020F0502020204030204" pitchFamily="34" charset="0"/>
            </a:endParaRPr>
          </a:p>
        </p:txBody>
      </p:sp>
      <p:sp>
        <p:nvSpPr>
          <p:cNvPr id="6" name="Title 1">
            <a:extLst>
              <a:ext uri="{FF2B5EF4-FFF2-40B4-BE49-F238E27FC236}">
                <a16:creationId xmlns:a16="http://schemas.microsoft.com/office/drawing/2014/main" id="{0D84C169-D3A6-D635-E5BC-0EC80E717CF6}"/>
              </a:ext>
            </a:extLst>
          </p:cNvPr>
          <p:cNvSpPr txBox="1">
            <a:spLocks/>
          </p:cNvSpPr>
          <p:nvPr/>
        </p:nvSpPr>
        <p:spPr>
          <a:xfrm>
            <a:off x="3458324" y="334648"/>
            <a:ext cx="7628776" cy="1065229"/>
          </a:xfrm>
          <a:prstGeom prst="rect">
            <a:avLst/>
          </a:prstGeom>
          <a:effectLst/>
        </p:spPr>
        <p:txBody>
          <a:bodyPr vert="horz" lIns="91440" tIns="45720" rIns="91440" bIns="45720" rtlCol="0" anchor="b">
            <a:noAutofit/>
          </a:bodyPr>
          <a:lstStyle>
            <a:lvl1pPr algn="l" defTabSz="457200" rtl="0" eaLnBrk="1" latinLnBrk="0" hangingPunct="1">
              <a:spcBef>
                <a:spcPct val="0"/>
              </a:spcBef>
              <a:buNone/>
              <a:defRPr sz="36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base" latinLnBrk="0" hangingPunct="1">
              <a:lnSpc>
                <a:spcPct val="90000"/>
              </a:lnSpc>
              <a:spcBef>
                <a:spcPct val="0"/>
              </a:spcBef>
              <a:spcAft>
                <a:spcPct val="0"/>
              </a:spcAft>
              <a:buClrTx/>
              <a:buSzTx/>
              <a:buFontTx/>
              <a:buNone/>
              <a:tabLst/>
              <a:defRPr/>
            </a:pPr>
            <a:r>
              <a:rPr kumimoji="0" lang="en-US" sz="4400" b="1" i="0" u="none" strike="noStrike" kern="1200" cap="all" spc="0" normalizeH="0" baseline="0" noProof="0" dirty="0">
                <a:ln>
                  <a:noFill/>
                </a:ln>
                <a:solidFill>
                  <a:srgbClr val="FFFFFF"/>
                </a:solidFill>
                <a:effectLst/>
                <a:uLnTx/>
                <a:uFillTx/>
                <a:latin typeface="Arial" panose="020B0604020202020204"/>
                <a:ea typeface="+mj-ea"/>
                <a:cs typeface="Calibri" panose="020F0502020204030204" pitchFamily="34" charset="0"/>
              </a:rPr>
              <a:t/>
            </a:r>
            <a:br>
              <a:rPr kumimoji="0" lang="en-US" sz="4400" b="1" i="0" u="none" strike="noStrike" kern="1200" cap="all" spc="0" normalizeH="0" baseline="0" noProof="0" dirty="0">
                <a:ln>
                  <a:noFill/>
                </a:ln>
                <a:solidFill>
                  <a:srgbClr val="FFFFFF"/>
                </a:solidFill>
                <a:effectLst/>
                <a:uLnTx/>
                <a:uFillTx/>
                <a:latin typeface="Arial" panose="020B0604020202020204"/>
                <a:ea typeface="+mj-ea"/>
                <a:cs typeface="Calibri" panose="020F0502020204030204" pitchFamily="34" charset="0"/>
              </a:rPr>
            </a:br>
            <a:r>
              <a:rPr kumimoji="0" lang="en-US" sz="7200" b="1" i="0" u="none" strike="noStrike" kern="1200" cap="all"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Welcome</a:t>
            </a:r>
            <a:br>
              <a:rPr kumimoji="0" lang="en-US" sz="7200" b="1" i="0" u="none" strike="noStrike" kern="1200" cap="all"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br>
            <a:r>
              <a:rPr kumimoji="0" lang="en-US" sz="4400" b="1" i="0" u="none" strike="noStrike" kern="1200" cap="all"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
            </a:r>
            <a:br>
              <a:rPr kumimoji="0" lang="en-US" sz="4400" b="1" i="0" u="none" strike="noStrike" kern="1200" cap="all"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br>
            <a:r>
              <a:rPr kumimoji="0" lang="en-US" sz="4400" b="1" i="0" u="none" strike="noStrike" kern="1200" cap="all"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
            </a:r>
            <a:br>
              <a:rPr kumimoji="0" lang="en-US" sz="4400" b="1" i="0" u="none" strike="noStrike" kern="1200" cap="all"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br>
            <a:endParaRPr kumimoji="0" lang="en-US" sz="4400" b="1" i="0" u="none" strike="noStrike" kern="1200" cap="all"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endParaRPr>
          </a:p>
          <a:p>
            <a:pPr marL="0" marR="0" lvl="0" indent="0" algn="l" defTabSz="457200" rtl="0" eaLnBrk="1" fontAlgn="base" latinLnBrk="0" hangingPunct="1">
              <a:lnSpc>
                <a:spcPct val="90000"/>
              </a:lnSpc>
              <a:spcBef>
                <a:spcPct val="0"/>
              </a:spcBef>
              <a:spcAft>
                <a:spcPct val="0"/>
              </a:spcAft>
              <a:buClrTx/>
              <a:buSzTx/>
              <a:buFontTx/>
              <a:buNone/>
              <a:tabLst/>
              <a:defRPr/>
            </a:pPr>
            <a:endParaRPr kumimoji="0" lang="en-US" sz="4400" b="1" i="0" u="none" strike="noStrike" kern="1200" cap="all"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endParaRPr>
          </a:p>
          <a:p>
            <a:pPr marL="0" marR="0" lvl="0" indent="0" algn="l" defTabSz="457200" rtl="0" eaLnBrk="1" fontAlgn="base" latinLnBrk="0" hangingPunct="1">
              <a:lnSpc>
                <a:spcPct val="90000"/>
              </a:lnSpc>
              <a:spcBef>
                <a:spcPct val="0"/>
              </a:spcBef>
              <a:spcAft>
                <a:spcPct val="0"/>
              </a:spcAft>
              <a:buClrTx/>
              <a:buSzTx/>
              <a:buFontTx/>
              <a:buNone/>
              <a:tabLst/>
              <a:defRPr/>
            </a:pPr>
            <a:endParaRPr kumimoji="0" lang="en-US" sz="4400" b="1" i="0" u="none" strike="noStrike" kern="1200" cap="all"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endParaRPr>
          </a:p>
          <a:p>
            <a:pPr marL="0" marR="0" lvl="0" indent="0" algn="l" defTabSz="457200" rtl="0" eaLnBrk="1" fontAlgn="base" latinLnBrk="0" hangingPunct="1">
              <a:lnSpc>
                <a:spcPct val="90000"/>
              </a:lnSpc>
              <a:spcBef>
                <a:spcPct val="0"/>
              </a:spcBef>
              <a:spcAft>
                <a:spcPct val="0"/>
              </a:spcAft>
              <a:buClrTx/>
              <a:buSzTx/>
              <a:buFontTx/>
              <a:buNone/>
              <a:tabLst/>
              <a:defRPr/>
            </a:pPr>
            <a:endParaRPr kumimoji="0" lang="en-US" sz="4400" b="1" i="0" u="none" strike="noStrike" kern="1200" cap="all"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endParaRPr>
          </a:p>
          <a:p>
            <a:pPr marL="0" marR="0" lvl="0" indent="0" algn="l" defTabSz="457200" rtl="0" eaLnBrk="1" fontAlgn="base" latinLnBrk="0" hangingPunct="1">
              <a:lnSpc>
                <a:spcPct val="90000"/>
              </a:lnSpc>
              <a:spcBef>
                <a:spcPct val="0"/>
              </a:spcBef>
              <a:spcAft>
                <a:spcPct val="0"/>
              </a:spcAft>
              <a:buClrTx/>
              <a:buSzTx/>
              <a:buFontTx/>
              <a:buNone/>
              <a:tabLst/>
              <a:defRPr/>
            </a:pPr>
            <a:r>
              <a:rPr kumimoji="0" lang="en-US" sz="4400" b="1" i="0" u="none" strike="noStrike" kern="1200" cap="all"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
            </a:r>
            <a:br>
              <a:rPr kumimoji="0" lang="en-US" sz="4400" b="1" i="0" u="none" strike="noStrike" kern="1200" cap="all"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br>
            <a:r>
              <a:rPr kumimoji="0" lang="en-US" sz="4400" b="1" i="0" u="none" strike="noStrike" kern="1200" cap="all"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Audit Team Orientation</a:t>
            </a:r>
            <a:endParaRPr kumimoji="0" lang="en-US" sz="7200" b="1" i="0" u="none" strike="noStrike" kern="1200" cap="all"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endParaRPr>
          </a:p>
        </p:txBody>
      </p:sp>
      <p:pic>
        <p:nvPicPr>
          <p:cNvPr id="7" name="Picture 6">
            <a:extLst>
              <a:ext uri="{FF2B5EF4-FFF2-40B4-BE49-F238E27FC236}">
                <a16:creationId xmlns:a16="http://schemas.microsoft.com/office/drawing/2014/main" id="{C0856EB1-0AF0-3DCD-7324-02567F08B7B1}"/>
              </a:ext>
            </a:extLst>
          </p:cNvPr>
          <p:cNvPicPr>
            <a:picLocks noChangeAspect="1"/>
          </p:cNvPicPr>
          <p:nvPr/>
        </p:nvPicPr>
        <p:blipFill>
          <a:blip r:embed="rId2"/>
          <a:stretch>
            <a:fillRect/>
          </a:stretch>
        </p:blipFill>
        <p:spPr>
          <a:xfrm>
            <a:off x="305009" y="2960006"/>
            <a:ext cx="1477154" cy="18180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2">
            <a:extLst>
              <a:ext uri="{FF2B5EF4-FFF2-40B4-BE49-F238E27FC236}">
                <a16:creationId xmlns:a16="http://schemas.microsoft.com/office/drawing/2014/main" id="{29248082-B445-1D82-37ED-7720C88724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7113" y="3465015"/>
            <a:ext cx="4141083" cy="808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8648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62433" y="2134289"/>
            <a:ext cx="10859785" cy="4723711"/>
          </a:xfrm>
          <a:prstGeom prst="rect">
            <a:avLst/>
          </a:prstGeom>
          <a:solidFill>
            <a:schemeClr val="bg1"/>
          </a:solidFill>
        </p:spPr>
        <p:txBody>
          <a:bodyPr vert="horz" lIns="91440" tIns="45720" rIns="91440" bIns="45720" rtlCol="0" anchor="ct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spcBef>
                <a:spcPts val="0"/>
              </a:spcBef>
              <a:spcAft>
                <a:spcPts val="0"/>
              </a:spcAft>
              <a:buClr>
                <a:schemeClr val="accent1">
                  <a:lumMod val="75000"/>
                </a:schemeClr>
              </a:buClr>
              <a:buSzPct val="145000"/>
              <a:buNone/>
              <a:defRPr/>
            </a:pPr>
            <a:r>
              <a:rPr lang="en-US" sz="1800" dirty="0">
                <a:cs typeface="Calibri" panose="020F0502020204030204" pitchFamily="34" charset="0"/>
              </a:rPr>
              <a:t>The Audit Team Leader will contact the team members and inform them of the:</a:t>
            </a:r>
          </a:p>
          <a:p>
            <a:pPr marL="914400" lvl="1" indent="-342900" eaLnBrk="1" hangingPunct="1">
              <a:spcAft>
                <a:spcPts val="600"/>
              </a:spcAft>
              <a:buClr>
                <a:schemeClr val="accent1">
                  <a:lumMod val="75000"/>
                </a:schemeClr>
              </a:buClr>
              <a:buSzPct val="145000"/>
              <a:buFont typeface="Arial"/>
              <a:buChar char="•"/>
              <a:defRPr/>
            </a:pPr>
            <a:endParaRPr lang="en-US" sz="1800" dirty="0">
              <a:cs typeface="Calibri" panose="020F0502020204030204" pitchFamily="34" charset="0"/>
            </a:endParaRPr>
          </a:p>
          <a:p>
            <a:pPr marL="914400" lvl="1" indent="-342900" eaLnBrk="1" hangingPunct="1">
              <a:spcAft>
                <a:spcPts val="600"/>
              </a:spcAft>
              <a:buClr>
                <a:srgbClr val="C00000"/>
              </a:buClr>
              <a:buSzPct val="100000"/>
              <a:buFont typeface="Wingdings" pitchFamily="2" charset="2"/>
              <a:buChar char="§"/>
              <a:defRPr/>
            </a:pPr>
            <a:r>
              <a:rPr lang="en-US" sz="1800" dirty="0">
                <a:cs typeface="Calibri" panose="020F0502020204030204" pitchFamily="34" charset="0"/>
              </a:rPr>
              <a:t>Companies to be audited</a:t>
            </a:r>
          </a:p>
          <a:p>
            <a:pPr marL="914400" lvl="1" indent="-342900" eaLnBrk="1" hangingPunct="1">
              <a:spcAft>
                <a:spcPts val="600"/>
              </a:spcAft>
              <a:buClr>
                <a:srgbClr val="C00000"/>
              </a:buClr>
              <a:buSzPct val="100000"/>
              <a:buFont typeface="Wingdings" pitchFamily="2" charset="2"/>
              <a:buChar char="§"/>
              <a:defRPr/>
            </a:pPr>
            <a:r>
              <a:rPr lang="en-US" sz="1800" dirty="0">
                <a:cs typeface="Calibri" panose="020F0502020204030204" pitchFamily="34" charset="0"/>
              </a:rPr>
              <a:t>Timing of the scheduled audit</a:t>
            </a:r>
          </a:p>
          <a:p>
            <a:pPr marL="914400" lvl="1" indent="-342900" eaLnBrk="1" hangingPunct="1">
              <a:spcAft>
                <a:spcPts val="600"/>
              </a:spcAft>
              <a:buClr>
                <a:srgbClr val="C00000"/>
              </a:buClr>
              <a:buSzPct val="100000"/>
              <a:buFont typeface="Wingdings" pitchFamily="2" charset="2"/>
              <a:buChar char="§"/>
              <a:defRPr/>
            </a:pPr>
            <a:r>
              <a:rPr lang="en-US" sz="1800" dirty="0">
                <a:cs typeface="Calibri" panose="020F0502020204030204" pitchFamily="34" charset="0"/>
              </a:rPr>
              <a:t>Instructions for conducting the audit</a:t>
            </a:r>
          </a:p>
          <a:p>
            <a:pPr marL="914400" lvl="1" indent="-342900" eaLnBrk="1" hangingPunct="1">
              <a:spcAft>
                <a:spcPts val="600"/>
              </a:spcAft>
              <a:buClr>
                <a:srgbClr val="C00000"/>
              </a:buClr>
              <a:buSzPct val="100000"/>
              <a:buFont typeface="Wingdings" pitchFamily="2" charset="2"/>
              <a:buChar char="§"/>
              <a:defRPr/>
            </a:pPr>
            <a:r>
              <a:rPr lang="en-US" sz="1800" dirty="0">
                <a:cs typeface="Calibri" panose="020F0502020204030204" pitchFamily="34" charset="0"/>
              </a:rPr>
              <a:t>Training and PPE needed to conduct the audit</a:t>
            </a:r>
          </a:p>
          <a:p>
            <a:pPr marL="914400" lvl="1" indent="-342900" eaLnBrk="1" hangingPunct="1">
              <a:spcAft>
                <a:spcPts val="600"/>
              </a:spcAft>
              <a:buClr>
                <a:srgbClr val="C00000"/>
              </a:buClr>
              <a:buSzPct val="100000"/>
              <a:buFont typeface="Wingdings" pitchFamily="2" charset="2"/>
              <a:buChar char="§"/>
              <a:defRPr/>
            </a:pPr>
            <a:r>
              <a:rPr lang="en-US" sz="1800" dirty="0">
                <a:cs typeface="Calibri" panose="020F0502020204030204" pitchFamily="34" charset="0"/>
              </a:rPr>
              <a:t>You will also need to communicate your availability to your Audit Team Leader</a:t>
            </a:r>
          </a:p>
          <a:p>
            <a:pPr marL="914400" lvl="1" indent="-342900" eaLnBrk="1" hangingPunct="1">
              <a:spcAft>
                <a:spcPts val="600"/>
              </a:spcAft>
              <a:buClr>
                <a:srgbClr val="C00000"/>
              </a:buClr>
              <a:buSzPct val="100000"/>
              <a:buFont typeface="Wingdings" pitchFamily="2" charset="2"/>
              <a:buChar char="§"/>
              <a:defRPr/>
            </a:pPr>
            <a:endParaRPr lang="en-US" sz="1800" dirty="0">
              <a:cs typeface="Calibri" panose="020F0502020204030204" pitchFamily="34" charset="0"/>
            </a:endParaRPr>
          </a:p>
          <a:p>
            <a:pPr marL="0" indent="0" algn="just" eaLnBrk="1" hangingPunct="1">
              <a:spcAft>
                <a:spcPts val="600"/>
              </a:spcAft>
              <a:buClr>
                <a:schemeClr val="accent1">
                  <a:lumMod val="75000"/>
                </a:schemeClr>
              </a:buClr>
              <a:buSzPct val="145000"/>
              <a:buNone/>
              <a:defRPr/>
            </a:pPr>
            <a:endParaRPr lang="en-US" sz="2400" dirty="0">
              <a:latin typeface="Bembo" panose="02020502050201020203" pitchFamily="18" charset="0"/>
            </a:endParaRPr>
          </a:p>
        </p:txBody>
      </p:sp>
    </p:spTree>
    <p:extLst>
      <p:ext uri="{BB962C8B-B14F-4D97-AF65-F5344CB8AC3E}">
        <p14:creationId xmlns:p14="http://schemas.microsoft.com/office/powerpoint/2010/main" val="40216183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EB3D197-54C2-4F99-9F69-377814AB3E92}"/>
              </a:ext>
            </a:extLst>
          </p:cNvPr>
          <p:cNvSpPr>
            <a:spLocks noGrp="1"/>
          </p:cNvSpPr>
          <p:nvPr>
            <p:ph idx="1"/>
          </p:nvPr>
        </p:nvSpPr>
        <p:spPr>
          <a:xfrm>
            <a:off x="0" y="2158264"/>
            <a:ext cx="5141168" cy="4409609"/>
          </a:xfrm>
        </p:spPr>
        <p:txBody>
          <a:bodyPr>
            <a:normAutofit/>
          </a:bodyPr>
          <a:lstStyle/>
          <a:p>
            <a:r>
              <a:rPr lang="en-US" dirty="0">
                <a:cs typeface="Calibri" panose="020F0502020204030204" pitchFamily="34" charset="0"/>
              </a:rPr>
              <a:t>At the award ceremony, the magazine has pictures of the team members who participated.</a:t>
            </a:r>
          </a:p>
          <a:p>
            <a:endParaRPr lang="en-US" dirty="0">
              <a:cs typeface="Calibri" panose="020F0502020204030204" pitchFamily="34" charset="0"/>
            </a:endParaRPr>
          </a:p>
          <a:p>
            <a:r>
              <a:rPr lang="en-US" dirty="0">
                <a:cs typeface="Calibri" panose="020F0502020204030204" pitchFamily="34" charset="0"/>
              </a:rPr>
              <a:t>Photographers will be available to take your picture today in the HASC Boardroom from 9:00 AM – 12:00 PM</a:t>
            </a:r>
          </a:p>
          <a:p>
            <a:pPr marL="0" indent="0">
              <a:buNone/>
            </a:pPr>
            <a:endParaRPr lang="en-US" dirty="0">
              <a:cs typeface="Calibri" panose="020F0502020204030204" pitchFamily="34" charset="0"/>
            </a:endParaRPr>
          </a:p>
          <a:p>
            <a:r>
              <a:rPr lang="en-US" dirty="0">
                <a:cs typeface="Calibri" panose="020F0502020204030204" pitchFamily="34" charset="0"/>
              </a:rPr>
              <a:t>If you don’t take a picture, we will just include your company logo next to your name.</a:t>
            </a:r>
          </a:p>
        </p:txBody>
      </p:sp>
      <p:sp>
        <p:nvSpPr>
          <p:cNvPr id="3" name="Title 1">
            <a:extLst>
              <a:ext uri="{FF2B5EF4-FFF2-40B4-BE49-F238E27FC236}">
                <a16:creationId xmlns:a16="http://schemas.microsoft.com/office/drawing/2014/main" id="{F3713F1D-4E79-2B4A-A107-58E1FFF60775}"/>
              </a:ext>
            </a:extLst>
          </p:cNvPr>
          <p:cNvSpPr txBox="1">
            <a:spLocks/>
          </p:cNvSpPr>
          <p:nvPr/>
        </p:nvSpPr>
        <p:spPr>
          <a:xfrm>
            <a:off x="554802" y="677333"/>
            <a:ext cx="8821427"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Audit team pictures</a:t>
            </a:r>
          </a:p>
        </p:txBody>
      </p:sp>
      <p:pic>
        <p:nvPicPr>
          <p:cNvPr id="6" name="Picture 5">
            <a:extLst>
              <a:ext uri="{FF2B5EF4-FFF2-40B4-BE49-F238E27FC236}">
                <a16:creationId xmlns:a16="http://schemas.microsoft.com/office/drawing/2014/main" id="{407B8D5F-5D34-3BA3-8546-6817D14A1442}"/>
              </a:ext>
            </a:extLst>
          </p:cNvPr>
          <p:cNvPicPr>
            <a:picLocks noChangeAspect="1"/>
          </p:cNvPicPr>
          <p:nvPr/>
        </p:nvPicPr>
        <p:blipFill rotWithShape="1">
          <a:blip r:embed="rId2"/>
          <a:srcRect l="4513" r="3393"/>
          <a:stretch/>
        </p:blipFill>
        <p:spPr>
          <a:xfrm>
            <a:off x="5292969" y="0"/>
            <a:ext cx="5055577" cy="6858000"/>
          </a:xfrm>
          <a:prstGeom prst="rect">
            <a:avLst/>
          </a:prstGeom>
        </p:spPr>
      </p:pic>
    </p:spTree>
    <p:extLst>
      <p:ext uri="{BB962C8B-B14F-4D97-AF65-F5344CB8AC3E}">
        <p14:creationId xmlns:p14="http://schemas.microsoft.com/office/powerpoint/2010/main" val="26050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2000" tmFilter="0, 0; .2, .5; .8, .5; 1, 0"/>
                                        <p:tgtEl>
                                          <p:spTgt spid="2">
                                            <p:txEl>
                                              <p:pRg st="2" end="2"/>
                                            </p:txEl>
                                          </p:spTgt>
                                        </p:tgtEl>
                                      </p:cBhvr>
                                    </p:animEffect>
                                    <p:animScale>
                                      <p:cBhvr>
                                        <p:cTn id="7" dur="1000" autoRev="1" fill="hold"/>
                                        <p:tgtEl>
                                          <p:spTgt spid="2">
                                            <p:txEl>
                                              <p:pRg st="2" end="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B5D5F-CAD6-4E08-A61C-7A97CE94AA7E}"/>
              </a:ext>
            </a:extLst>
          </p:cNvPr>
          <p:cNvSpPr>
            <a:spLocks noGrp="1"/>
          </p:cNvSpPr>
          <p:nvPr>
            <p:ph type="title"/>
          </p:nvPr>
        </p:nvSpPr>
        <p:spPr>
          <a:xfrm>
            <a:off x="581193" y="729658"/>
            <a:ext cx="11029616" cy="619457"/>
          </a:xfrm>
        </p:spPr>
        <p:txBody>
          <a:bodyPr/>
          <a:lstStyle/>
          <a:p>
            <a:r>
              <a:rPr lang="en-US" dirty="0"/>
              <a:t>Participating Colleges </a:t>
            </a:r>
          </a:p>
        </p:txBody>
      </p:sp>
      <p:sp>
        <p:nvSpPr>
          <p:cNvPr id="5" name="TextBox 4">
            <a:extLst>
              <a:ext uri="{FF2B5EF4-FFF2-40B4-BE49-F238E27FC236}">
                <a16:creationId xmlns:a16="http://schemas.microsoft.com/office/drawing/2014/main" id="{969A7938-E884-43B6-898A-452BCDA3C823}"/>
              </a:ext>
            </a:extLst>
          </p:cNvPr>
          <p:cNvSpPr txBox="1"/>
          <p:nvPr/>
        </p:nvSpPr>
        <p:spPr>
          <a:xfrm>
            <a:off x="581193" y="2264031"/>
            <a:ext cx="1675192" cy="699837"/>
          </a:xfrm>
          <a:prstGeom prst="rect">
            <a:avLst/>
          </a:prstGeom>
          <a:solidFill>
            <a:schemeClr val="accent1"/>
          </a:solidFill>
        </p:spPr>
        <p:txBody>
          <a:bodyPr wrap="square" rtlCol="0">
            <a:spAutoFit/>
          </a:bodyPr>
          <a:lstStyle/>
          <a:p>
            <a:endParaRPr lang="en-US" dirty="0"/>
          </a:p>
        </p:txBody>
      </p:sp>
      <p:pic>
        <p:nvPicPr>
          <p:cNvPr id="1028" name="Picture 4" descr="San Jacinto College">
            <a:extLst>
              <a:ext uri="{FF2B5EF4-FFF2-40B4-BE49-F238E27FC236}">
                <a16:creationId xmlns:a16="http://schemas.microsoft.com/office/drawing/2014/main" id="{3D3A4B7A-3604-4337-813A-91DAA8C397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026" y="2347963"/>
            <a:ext cx="1574524" cy="5615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ee College logo">
            <a:hlinkClick r:id="rId3"/>
            <a:extLst>
              <a:ext uri="{FF2B5EF4-FFF2-40B4-BE49-F238E27FC236}">
                <a16:creationId xmlns:a16="http://schemas.microsoft.com/office/drawing/2014/main" id="{6BDE7A8B-25CC-4AA3-BE82-883A9FEEE4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2770" y="2228049"/>
            <a:ext cx="1675192" cy="6585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8B7285E-9C40-4ACE-9B75-6D78F6158995}"/>
              </a:ext>
            </a:extLst>
          </p:cNvPr>
          <p:cNvPicPr>
            <a:picLocks noChangeAspect="1"/>
          </p:cNvPicPr>
          <p:nvPr/>
        </p:nvPicPr>
        <p:blipFill>
          <a:blip r:embed="rId5"/>
          <a:stretch>
            <a:fillRect/>
          </a:stretch>
        </p:blipFill>
        <p:spPr>
          <a:xfrm>
            <a:off x="6824165" y="2264031"/>
            <a:ext cx="1232252" cy="619457"/>
          </a:xfrm>
          <a:prstGeom prst="rect">
            <a:avLst/>
          </a:prstGeom>
        </p:spPr>
      </p:pic>
      <p:pic>
        <p:nvPicPr>
          <p:cNvPr id="11" name="Picture 10">
            <a:extLst>
              <a:ext uri="{FF2B5EF4-FFF2-40B4-BE49-F238E27FC236}">
                <a16:creationId xmlns:a16="http://schemas.microsoft.com/office/drawing/2014/main" id="{EF3EDCE3-DA49-41F4-ADD4-2308B0E4519B}"/>
              </a:ext>
            </a:extLst>
          </p:cNvPr>
          <p:cNvPicPr>
            <a:picLocks noChangeAspect="1"/>
          </p:cNvPicPr>
          <p:nvPr/>
        </p:nvPicPr>
        <p:blipFill rotWithShape="1">
          <a:blip r:embed="rId6"/>
          <a:srcRect t="15074" b="22154"/>
          <a:stretch/>
        </p:blipFill>
        <p:spPr>
          <a:xfrm>
            <a:off x="5088714" y="2223792"/>
            <a:ext cx="1149737" cy="721703"/>
          </a:xfrm>
          <a:prstGeom prst="rect">
            <a:avLst/>
          </a:prstGeom>
        </p:spPr>
      </p:pic>
      <p:pic>
        <p:nvPicPr>
          <p:cNvPr id="1033" name="Picture 9" descr="University of Houston : Rankings, Fees &amp; Courses Details | Top Universities">
            <a:extLst>
              <a:ext uri="{FF2B5EF4-FFF2-40B4-BE49-F238E27FC236}">
                <a16:creationId xmlns:a16="http://schemas.microsoft.com/office/drawing/2014/main" id="{62C3421D-8223-4992-8991-B7AC40D0BC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15245" y="2203863"/>
            <a:ext cx="761560" cy="7615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936CEA3-D352-4302-A05F-DB8BD1661EA3}"/>
              </a:ext>
            </a:extLst>
          </p:cNvPr>
          <p:cNvPicPr>
            <a:picLocks noChangeAspect="1"/>
          </p:cNvPicPr>
          <p:nvPr/>
        </p:nvPicPr>
        <p:blipFill>
          <a:blip r:embed="rId8"/>
          <a:stretch>
            <a:fillRect/>
          </a:stretch>
        </p:blipFill>
        <p:spPr>
          <a:xfrm>
            <a:off x="8643177" y="2305106"/>
            <a:ext cx="1481521" cy="610566"/>
          </a:xfrm>
          <a:prstGeom prst="rect">
            <a:avLst/>
          </a:prstGeom>
        </p:spPr>
      </p:pic>
      <p:pic>
        <p:nvPicPr>
          <p:cNvPr id="4" name="Picture 3">
            <a:extLst>
              <a:ext uri="{FF2B5EF4-FFF2-40B4-BE49-F238E27FC236}">
                <a16:creationId xmlns:a16="http://schemas.microsoft.com/office/drawing/2014/main" id="{157A949F-4FF0-BCA7-ADFE-66A43381A1C7}"/>
              </a:ext>
            </a:extLst>
          </p:cNvPr>
          <p:cNvPicPr>
            <a:picLocks noChangeAspect="1"/>
          </p:cNvPicPr>
          <p:nvPr/>
        </p:nvPicPr>
        <p:blipFill>
          <a:blip r:embed="rId9"/>
          <a:stretch>
            <a:fillRect/>
          </a:stretch>
        </p:blipFill>
        <p:spPr>
          <a:xfrm>
            <a:off x="1247990" y="5925215"/>
            <a:ext cx="837575" cy="788306"/>
          </a:xfrm>
          <a:prstGeom prst="rect">
            <a:avLst/>
          </a:prstGeom>
        </p:spPr>
      </p:pic>
      <p:pic>
        <p:nvPicPr>
          <p:cNvPr id="7" name="Picture 6">
            <a:extLst>
              <a:ext uri="{FF2B5EF4-FFF2-40B4-BE49-F238E27FC236}">
                <a16:creationId xmlns:a16="http://schemas.microsoft.com/office/drawing/2014/main" id="{C9C2CBDC-0B1A-C8AB-68F4-1F6AFDF74561}"/>
              </a:ext>
            </a:extLst>
          </p:cNvPr>
          <p:cNvPicPr>
            <a:picLocks noChangeAspect="1"/>
          </p:cNvPicPr>
          <p:nvPr/>
        </p:nvPicPr>
        <p:blipFill>
          <a:blip r:embed="rId10"/>
          <a:stretch>
            <a:fillRect/>
          </a:stretch>
        </p:blipFill>
        <p:spPr>
          <a:xfrm>
            <a:off x="3279285" y="5927279"/>
            <a:ext cx="1567338" cy="788306"/>
          </a:xfrm>
          <a:prstGeom prst="rect">
            <a:avLst/>
          </a:prstGeom>
        </p:spPr>
      </p:pic>
      <p:pic>
        <p:nvPicPr>
          <p:cNvPr id="9" name="Picture 8">
            <a:extLst>
              <a:ext uri="{FF2B5EF4-FFF2-40B4-BE49-F238E27FC236}">
                <a16:creationId xmlns:a16="http://schemas.microsoft.com/office/drawing/2014/main" id="{C97A4123-3D95-EEC8-B71B-F68288FE242A}"/>
              </a:ext>
            </a:extLst>
          </p:cNvPr>
          <p:cNvPicPr>
            <a:picLocks noChangeAspect="1"/>
          </p:cNvPicPr>
          <p:nvPr/>
        </p:nvPicPr>
        <p:blipFill>
          <a:blip r:embed="rId11"/>
          <a:stretch>
            <a:fillRect/>
          </a:stretch>
        </p:blipFill>
        <p:spPr>
          <a:xfrm>
            <a:off x="5735364" y="5890812"/>
            <a:ext cx="1006174" cy="857111"/>
          </a:xfrm>
          <a:prstGeom prst="rect">
            <a:avLst/>
          </a:prstGeom>
        </p:spPr>
      </p:pic>
      <p:pic>
        <p:nvPicPr>
          <p:cNvPr id="14" name="Picture 13">
            <a:extLst>
              <a:ext uri="{FF2B5EF4-FFF2-40B4-BE49-F238E27FC236}">
                <a16:creationId xmlns:a16="http://schemas.microsoft.com/office/drawing/2014/main" id="{4303A6B6-F41B-E16C-0E2A-9AE7D2D29D3B}"/>
              </a:ext>
            </a:extLst>
          </p:cNvPr>
          <p:cNvPicPr>
            <a:picLocks noChangeAspect="1"/>
          </p:cNvPicPr>
          <p:nvPr/>
        </p:nvPicPr>
        <p:blipFill>
          <a:blip r:embed="rId12"/>
          <a:stretch>
            <a:fillRect/>
          </a:stretch>
        </p:blipFill>
        <p:spPr>
          <a:xfrm>
            <a:off x="7572864" y="5955115"/>
            <a:ext cx="1112269" cy="728504"/>
          </a:xfrm>
          <a:prstGeom prst="rect">
            <a:avLst/>
          </a:prstGeom>
        </p:spPr>
      </p:pic>
      <p:pic>
        <p:nvPicPr>
          <p:cNvPr id="1026" name="Picture 2" descr="NOM45ROY">
            <a:extLst>
              <a:ext uri="{FF2B5EF4-FFF2-40B4-BE49-F238E27FC236}">
                <a16:creationId xmlns:a16="http://schemas.microsoft.com/office/drawing/2014/main" id="{A4B8604C-45F0-07E5-1262-065320C7663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35791" y="5652765"/>
            <a:ext cx="951153" cy="95115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GoSafe, Inc.">
            <a:extLst>
              <a:ext uri="{FF2B5EF4-FFF2-40B4-BE49-F238E27FC236}">
                <a16:creationId xmlns:a16="http://schemas.microsoft.com/office/drawing/2014/main" id="{7C19F0F5-D718-5373-519D-7B51DEE3DC4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58376" y="3755638"/>
            <a:ext cx="3518354" cy="1149789"/>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a:extLst>
              <a:ext uri="{FF2B5EF4-FFF2-40B4-BE49-F238E27FC236}">
                <a16:creationId xmlns:a16="http://schemas.microsoft.com/office/drawing/2014/main" id="{8898E83D-E902-1587-7CEE-3EFC4C2CD1EE}"/>
              </a:ext>
            </a:extLst>
          </p:cNvPr>
          <p:cNvSpPr txBox="1">
            <a:spLocks/>
          </p:cNvSpPr>
          <p:nvPr/>
        </p:nvSpPr>
        <p:spPr>
          <a:xfrm>
            <a:off x="7158376" y="4815295"/>
            <a:ext cx="3852951" cy="101380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a:solidFill>
                  <a:schemeClr val="accent1"/>
                </a:solidFill>
              </a:rPr>
              <a:t>Thank</a:t>
            </a:r>
            <a:r>
              <a:rPr lang="en-US" sz="4400" b="1" dirty="0">
                <a:solidFill>
                  <a:srgbClr val="000099"/>
                </a:solidFill>
              </a:rPr>
              <a:t> </a:t>
            </a:r>
            <a:r>
              <a:rPr lang="en-US" sz="4400" b="1" dirty="0">
                <a:solidFill>
                  <a:schemeClr val="accent1"/>
                </a:solidFill>
              </a:rPr>
              <a:t>you!</a:t>
            </a:r>
            <a:r>
              <a:rPr lang="en-US" sz="4400" b="1" dirty="0">
                <a:solidFill>
                  <a:srgbClr val="000099"/>
                </a:solidFill>
              </a:rPr>
              <a:t>  </a:t>
            </a:r>
          </a:p>
        </p:txBody>
      </p:sp>
      <p:sp>
        <p:nvSpPr>
          <p:cNvPr id="19" name="Title 1">
            <a:extLst>
              <a:ext uri="{FF2B5EF4-FFF2-40B4-BE49-F238E27FC236}">
                <a16:creationId xmlns:a16="http://schemas.microsoft.com/office/drawing/2014/main" id="{247958E2-D528-8085-A3CD-30E5A12B730A}"/>
              </a:ext>
            </a:extLst>
          </p:cNvPr>
          <p:cNvSpPr txBox="1">
            <a:spLocks/>
          </p:cNvSpPr>
          <p:nvPr/>
        </p:nvSpPr>
        <p:spPr>
          <a:xfrm>
            <a:off x="581193" y="3755638"/>
            <a:ext cx="5715511" cy="1034037"/>
          </a:xfrm>
          <a:prstGeom prst="rect">
            <a:avLst/>
          </a:prstGeom>
        </p:spPr>
        <p:txBody>
          <a:bodyPr vert="horz" lIns="91440" tIns="45720" rIns="91440" bIns="45720" rtlCol="0" anchor="b">
            <a:normAutofit fontScale="40000" lnSpcReduction="20000"/>
          </a:bodyPr>
          <a:lstStyle>
            <a:lvl1pPr algn="l" defTabSz="457200" rtl="0" eaLnBrk="1" fontAlgn="base" hangingPunct="1">
              <a:spcBef>
                <a:spcPct val="0"/>
              </a:spcBef>
              <a:spcAft>
                <a:spcPct val="0"/>
              </a:spcAft>
              <a:defRPr sz="2800" b="1" kern="1200" cap="all">
                <a:solidFill>
                  <a:schemeClr val="bg1"/>
                </a:solidFill>
                <a:latin typeface="+mj-lt"/>
                <a:ea typeface="+mj-ea"/>
                <a:cs typeface="+mj-cs"/>
              </a:defRPr>
            </a:lvl1pPr>
            <a:lvl2pPr algn="l" defTabSz="457200" rtl="0" eaLnBrk="1" fontAlgn="base" hangingPunct="1">
              <a:spcBef>
                <a:spcPct val="0"/>
              </a:spcBef>
              <a:spcAft>
                <a:spcPct val="0"/>
              </a:spcAft>
              <a:defRPr sz="2800">
                <a:solidFill>
                  <a:schemeClr val="bg1"/>
                </a:solidFill>
                <a:latin typeface="Arial" panose="020B0604020202020204" pitchFamily="34" charset="0"/>
              </a:defRPr>
            </a:lvl2pPr>
            <a:lvl3pPr algn="l" defTabSz="457200" rtl="0" eaLnBrk="1" fontAlgn="base" hangingPunct="1">
              <a:spcBef>
                <a:spcPct val="0"/>
              </a:spcBef>
              <a:spcAft>
                <a:spcPct val="0"/>
              </a:spcAft>
              <a:defRPr sz="2800">
                <a:solidFill>
                  <a:schemeClr val="bg1"/>
                </a:solidFill>
                <a:latin typeface="Arial" panose="020B0604020202020204" pitchFamily="34" charset="0"/>
              </a:defRPr>
            </a:lvl3pPr>
            <a:lvl4pPr algn="l" defTabSz="457200" rtl="0" eaLnBrk="1" fontAlgn="base" hangingPunct="1">
              <a:spcBef>
                <a:spcPct val="0"/>
              </a:spcBef>
              <a:spcAft>
                <a:spcPct val="0"/>
              </a:spcAft>
              <a:defRPr sz="2800">
                <a:solidFill>
                  <a:schemeClr val="bg1"/>
                </a:solidFill>
                <a:latin typeface="Arial" panose="020B0604020202020204" pitchFamily="34" charset="0"/>
              </a:defRPr>
            </a:lvl4pPr>
            <a:lvl5pPr algn="l" defTabSz="457200" rtl="0" eaLnBrk="1" fontAlgn="base" hangingPunct="1">
              <a:spcBef>
                <a:spcPct val="0"/>
              </a:spcBef>
              <a:spcAft>
                <a:spcPct val="0"/>
              </a:spcAft>
              <a:defRPr sz="2800">
                <a:solidFill>
                  <a:schemeClr val="bg1"/>
                </a:solidFill>
                <a:latin typeface="Arial" panose="020B0604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0099"/>
                </a:solidFill>
              </a:rPr>
              <a:t/>
            </a:r>
            <a:br>
              <a:rPr lang="en-US" dirty="0">
                <a:solidFill>
                  <a:srgbClr val="000099"/>
                </a:solidFill>
              </a:rPr>
            </a:br>
            <a:r>
              <a:rPr lang="en-US" sz="8000" dirty="0">
                <a:solidFill>
                  <a:schemeClr val="accent1"/>
                </a:solidFill>
              </a:rPr>
              <a:t/>
            </a:r>
            <a:br>
              <a:rPr lang="en-US" sz="8000" dirty="0">
                <a:solidFill>
                  <a:schemeClr val="accent1"/>
                </a:solidFill>
              </a:rPr>
            </a:br>
            <a:r>
              <a:rPr lang="en-US" sz="8000" u="sng" dirty="0">
                <a:solidFill>
                  <a:srgbClr val="FF6600"/>
                </a:solidFill>
              </a:rPr>
              <a:t>Student PPE Sponsor</a:t>
            </a:r>
          </a:p>
        </p:txBody>
      </p:sp>
    </p:spTree>
    <p:extLst>
      <p:ext uri="{BB962C8B-B14F-4D97-AF65-F5344CB8AC3E}">
        <p14:creationId xmlns:p14="http://schemas.microsoft.com/office/powerpoint/2010/main" val="28914486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5553977-D466-4B5C-B112-543B6CF44568}"/>
              </a:ext>
            </a:extLst>
          </p:cNvPr>
          <p:cNvSpPr>
            <a:spLocks noGrp="1"/>
          </p:cNvSpPr>
          <p:nvPr>
            <p:ph idx="1"/>
          </p:nvPr>
        </p:nvSpPr>
        <p:spPr>
          <a:xfrm>
            <a:off x="0" y="1990706"/>
            <a:ext cx="12192000" cy="4867294"/>
          </a:xfrm>
          <a:solidFill>
            <a:schemeClr val="bg1"/>
          </a:solidFill>
        </p:spPr>
        <p:txBody>
          <a:bodyPr>
            <a:noAutofit/>
          </a:bodyPr>
          <a:lstStyle/>
          <a:p>
            <a:pPr algn="just">
              <a:spcBef>
                <a:spcPts val="0"/>
              </a:spcBef>
            </a:pPr>
            <a:r>
              <a:rPr lang="en-US" dirty="0">
                <a:cs typeface="Calibri" panose="020F0502020204030204" pitchFamily="34" charset="0"/>
              </a:rPr>
              <a:t>Each team will audit 3 or 4 companies.</a:t>
            </a:r>
          </a:p>
          <a:p>
            <a:pPr algn="just">
              <a:spcBef>
                <a:spcPts val="0"/>
              </a:spcBef>
            </a:pPr>
            <a:endParaRPr lang="en-US" sz="800" dirty="0">
              <a:cs typeface="Calibri" panose="020F0502020204030204" pitchFamily="34" charset="0"/>
            </a:endParaRPr>
          </a:p>
          <a:p>
            <a:pPr algn="just">
              <a:spcBef>
                <a:spcPts val="0"/>
              </a:spcBef>
            </a:pPr>
            <a:r>
              <a:rPr lang="en-US" dirty="0">
                <a:cs typeface="Calibri" panose="020F0502020204030204" pitchFamily="34" charset="0"/>
              </a:rPr>
              <a:t>Each audit usually begins around 8:00 a.m. and ends around 3:00 p.m.</a:t>
            </a:r>
          </a:p>
          <a:p>
            <a:pPr algn="just">
              <a:spcBef>
                <a:spcPts val="0"/>
              </a:spcBef>
            </a:pPr>
            <a:endParaRPr lang="en-US" sz="800" dirty="0">
              <a:cs typeface="Calibri" panose="020F0502020204030204" pitchFamily="34" charset="0"/>
            </a:endParaRPr>
          </a:p>
          <a:p>
            <a:pPr algn="just">
              <a:spcBef>
                <a:spcPts val="0"/>
              </a:spcBef>
            </a:pPr>
            <a:r>
              <a:rPr lang="en-US" dirty="0">
                <a:cs typeface="Calibri" panose="020F0502020204030204" pitchFamily="34" charset="0"/>
              </a:rPr>
              <a:t>The audits are conducted between February 20 – March 31</a:t>
            </a:r>
          </a:p>
          <a:p>
            <a:pPr algn="just">
              <a:spcBef>
                <a:spcPts val="0"/>
              </a:spcBef>
            </a:pPr>
            <a:endParaRPr lang="en-US" sz="800" dirty="0">
              <a:cs typeface="Calibri" panose="020F0502020204030204" pitchFamily="34" charset="0"/>
            </a:endParaRPr>
          </a:p>
          <a:p>
            <a:pPr algn="just">
              <a:spcBef>
                <a:spcPts val="0"/>
              </a:spcBef>
            </a:pPr>
            <a:r>
              <a:rPr lang="en-US" dirty="0">
                <a:cs typeface="Calibri" panose="020F0502020204030204" pitchFamily="34" charset="0"/>
              </a:rPr>
              <a:t>The team leader will set the schedule for audits</a:t>
            </a:r>
          </a:p>
          <a:p>
            <a:pPr algn="just">
              <a:spcBef>
                <a:spcPts val="0"/>
              </a:spcBef>
            </a:pPr>
            <a:endParaRPr lang="en-US" sz="800" dirty="0">
              <a:cs typeface="Calibri" panose="020F0502020204030204" pitchFamily="34" charset="0"/>
            </a:endParaRPr>
          </a:p>
          <a:p>
            <a:pPr algn="just">
              <a:spcBef>
                <a:spcPts val="0"/>
              </a:spcBef>
            </a:pPr>
            <a:r>
              <a:rPr lang="en-US" dirty="0">
                <a:cs typeface="Calibri" panose="020F0502020204030204" pitchFamily="34" charset="0"/>
              </a:rPr>
              <a:t>Please reply promptly to the team leader to let them know your availability</a:t>
            </a:r>
          </a:p>
          <a:p>
            <a:pPr algn="just">
              <a:spcBef>
                <a:spcPts val="0"/>
              </a:spcBef>
            </a:pPr>
            <a:endParaRPr lang="en-US" sz="800" dirty="0">
              <a:cs typeface="Calibri" panose="020F0502020204030204" pitchFamily="34" charset="0"/>
            </a:endParaRPr>
          </a:p>
          <a:p>
            <a:pPr algn="just">
              <a:spcBef>
                <a:spcPts val="0"/>
              </a:spcBef>
            </a:pPr>
            <a:r>
              <a:rPr lang="en-US" dirty="0">
                <a:cs typeface="Calibri" panose="020F0502020204030204" pitchFamily="34" charset="0"/>
              </a:rPr>
              <a:t>If you commit to a date, please be on time and if you cannot attend, please inform the team leader ASAP.  </a:t>
            </a:r>
          </a:p>
          <a:p>
            <a:pPr algn="just">
              <a:spcBef>
                <a:spcPts val="0"/>
              </a:spcBef>
            </a:pPr>
            <a:endParaRPr lang="en-US" sz="800" dirty="0">
              <a:cs typeface="Calibri" panose="020F0502020204030204" pitchFamily="34" charset="0"/>
            </a:endParaRPr>
          </a:p>
          <a:p>
            <a:pPr algn="just">
              <a:spcBef>
                <a:spcPts val="0"/>
              </a:spcBef>
            </a:pPr>
            <a:r>
              <a:rPr lang="en-US" dirty="0">
                <a:cs typeface="Calibri" panose="020F0502020204030204" pitchFamily="34" charset="0"/>
              </a:rPr>
              <a:t>Each team leader has to ensure they have enough members to properly evaluate the company based on the number of employees on site.</a:t>
            </a:r>
          </a:p>
          <a:p>
            <a:pPr algn="just">
              <a:spcBef>
                <a:spcPts val="0"/>
              </a:spcBef>
            </a:pPr>
            <a:endParaRPr lang="en-US" sz="800" dirty="0">
              <a:cs typeface="Calibri" panose="020F0502020204030204" pitchFamily="34" charset="0"/>
            </a:endParaRPr>
          </a:p>
          <a:p>
            <a:pPr algn="just">
              <a:spcBef>
                <a:spcPts val="0"/>
              </a:spcBef>
            </a:pPr>
            <a:r>
              <a:rPr lang="en-US" dirty="0">
                <a:cs typeface="Calibri" panose="020F0502020204030204" pitchFamily="34" charset="0"/>
              </a:rPr>
              <a:t>If you volunteer for a team, you should be assigned to a team.</a:t>
            </a:r>
          </a:p>
          <a:p>
            <a:pPr algn="just">
              <a:spcBef>
                <a:spcPts val="0"/>
              </a:spcBef>
              <a:spcAft>
                <a:spcPts val="0"/>
              </a:spcAft>
            </a:pPr>
            <a:endParaRPr lang="en-US" sz="800" dirty="0">
              <a:cs typeface="Calibri" panose="020F0502020204030204" pitchFamily="34" charset="0"/>
            </a:endParaRPr>
          </a:p>
          <a:p>
            <a:pPr algn="just">
              <a:spcBef>
                <a:spcPts val="0"/>
              </a:spcBef>
              <a:spcAft>
                <a:spcPts val="0"/>
              </a:spcAft>
            </a:pPr>
            <a:endParaRPr lang="en-US" dirty="0">
              <a:cs typeface="Calibri" panose="020F0502020204030204" pitchFamily="34" charset="0"/>
            </a:endParaRPr>
          </a:p>
        </p:txBody>
      </p:sp>
      <p:sp>
        <p:nvSpPr>
          <p:cNvPr id="3" name="Title 1">
            <a:extLst>
              <a:ext uri="{FF2B5EF4-FFF2-40B4-BE49-F238E27FC236}">
                <a16:creationId xmlns:a16="http://schemas.microsoft.com/office/drawing/2014/main" id="{D9B3F279-5ECF-A04A-B59E-0A16E98BE37A}"/>
              </a:ext>
            </a:extLst>
          </p:cNvPr>
          <p:cNvSpPr txBox="1">
            <a:spLocks/>
          </p:cNvSpPr>
          <p:nvPr/>
        </p:nvSpPr>
        <p:spPr>
          <a:xfrm>
            <a:off x="554802" y="677333"/>
            <a:ext cx="8821427"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u="sng" dirty="0">
                <a:latin typeface="Calibri" panose="020F0502020204030204" pitchFamily="34" charset="0"/>
                <a:cs typeface="Calibri" panose="020F0502020204030204" pitchFamily="34" charset="0"/>
              </a:rPr>
              <a:t>commitments</a:t>
            </a:r>
          </a:p>
        </p:txBody>
      </p:sp>
    </p:spTree>
    <p:extLst>
      <p:ext uri="{BB962C8B-B14F-4D97-AF65-F5344CB8AC3E}">
        <p14:creationId xmlns:p14="http://schemas.microsoft.com/office/powerpoint/2010/main" val="10795983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5553977-D466-4B5C-B112-543B6CF44568}"/>
              </a:ext>
            </a:extLst>
          </p:cNvPr>
          <p:cNvSpPr>
            <a:spLocks noGrp="1"/>
          </p:cNvSpPr>
          <p:nvPr>
            <p:ph idx="1"/>
          </p:nvPr>
        </p:nvSpPr>
        <p:spPr>
          <a:xfrm>
            <a:off x="0" y="1990706"/>
            <a:ext cx="12192000" cy="4867294"/>
          </a:xfrm>
          <a:solidFill>
            <a:schemeClr val="bg1"/>
          </a:solidFill>
        </p:spPr>
        <p:txBody>
          <a:bodyPr>
            <a:noAutofit/>
          </a:bodyPr>
          <a:lstStyle/>
          <a:p>
            <a:pPr algn="just">
              <a:spcBef>
                <a:spcPts val="0"/>
              </a:spcBef>
              <a:spcAft>
                <a:spcPts val="0"/>
              </a:spcAft>
            </a:pPr>
            <a:endParaRPr lang="en-US" sz="800" dirty="0">
              <a:cs typeface="Calibri" panose="020F0502020204030204" pitchFamily="34" charset="0"/>
            </a:endParaRPr>
          </a:p>
          <a:p>
            <a:pPr algn="just">
              <a:spcBef>
                <a:spcPts val="0"/>
              </a:spcBef>
              <a:spcAft>
                <a:spcPts val="0"/>
              </a:spcAft>
            </a:pPr>
            <a:r>
              <a:rPr lang="en-US" sz="2000" b="1" i="1" dirty="0">
                <a:cs typeface="Calibri" panose="020F0502020204030204" pitchFamily="34" charset="0"/>
              </a:rPr>
              <a:t>Auditors need to commit to most if not all audits to ensure consistency</a:t>
            </a:r>
          </a:p>
          <a:p>
            <a:pPr algn="just">
              <a:spcBef>
                <a:spcPts val="0"/>
              </a:spcBef>
              <a:spcAft>
                <a:spcPts val="0"/>
              </a:spcAft>
            </a:pPr>
            <a:endParaRPr lang="en-US" sz="2000" b="1" i="1" dirty="0">
              <a:cs typeface="Calibri" panose="020F0502020204030204" pitchFamily="34" charset="0"/>
            </a:endParaRPr>
          </a:p>
          <a:p>
            <a:pPr algn="just">
              <a:spcBef>
                <a:spcPts val="0"/>
              </a:spcBef>
              <a:spcAft>
                <a:spcPts val="0"/>
              </a:spcAft>
            </a:pPr>
            <a:endParaRPr lang="en-US" sz="800" b="1" i="1" dirty="0">
              <a:cs typeface="Calibri" panose="020F0502020204030204" pitchFamily="34" charset="0"/>
            </a:endParaRPr>
          </a:p>
          <a:p>
            <a:pPr algn="just">
              <a:spcBef>
                <a:spcPts val="0"/>
              </a:spcBef>
              <a:spcAft>
                <a:spcPts val="0"/>
              </a:spcAft>
            </a:pPr>
            <a:r>
              <a:rPr lang="en-US" sz="2000" b="1" i="1" dirty="0">
                <a:cs typeface="Calibri" panose="020F0502020204030204" pitchFamily="34" charset="0"/>
              </a:rPr>
              <a:t>It is at least a </a:t>
            </a:r>
            <a:r>
              <a:rPr lang="en-US" sz="2000" b="1" i="1" u="sng" dirty="0">
                <a:cs typeface="Calibri" panose="020F0502020204030204" pitchFamily="34" charset="0"/>
              </a:rPr>
              <a:t>4-day commitment</a:t>
            </a:r>
            <a:r>
              <a:rPr lang="en-US" sz="2000" b="1" i="1" dirty="0">
                <a:cs typeface="Calibri" panose="020F0502020204030204" pitchFamily="34" charset="0"/>
              </a:rPr>
              <a:t>. This ensures fairness for the Finalist. </a:t>
            </a:r>
          </a:p>
          <a:p>
            <a:pPr algn="just">
              <a:spcBef>
                <a:spcPts val="0"/>
              </a:spcBef>
              <a:spcAft>
                <a:spcPts val="0"/>
              </a:spcAft>
            </a:pPr>
            <a:endParaRPr lang="en-US" sz="2000" b="1" i="1" dirty="0">
              <a:cs typeface="Calibri" panose="020F0502020204030204" pitchFamily="34" charset="0"/>
            </a:endParaRPr>
          </a:p>
          <a:p>
            <a:pPr algn="just">
              <a:spcBef>
                <a:spcPts val="0"/>
              </a:spcBef>
              <a:spcAft>
                <a:spcPts val="0"/>
              </a:spcAft>
            </a:pPr>
            <a:endParaRPr lang="en-US" sz="800" b="1" i="1" dirty="0">
              <a:cs typeface="Calibri" panose="020F0502020204030204" pitchFamily="34" charset="0"/>
            </a:endParaRPr>
          </a:p>
          <a:p>
            <a:pPr algn="just">
              <a:spcBef>
                <a:spcPts val="0"/>
              </a:spcBef>
              <a:spcAft>
                <a:spcPts val="0"/>
              </a:spcAft>
            </a:pPr>
            <a:r>
              <a:rPr lang="en-US" sz="2000" b="1" i="1" dirty="0">
                <a:cs typeface="Calibri" panose="020F0502020204030204" pitchFamily="34" charset="0"/>
              </a:rPr>
              <a:t>If you can only make 1 or 2 audits, you should probably not commit to being an auditor</a:t>
            </a:r>
          </a:p>
          <a:p>
            <a:pPr algn="just">
              <a:spcBef>
                <a:spcPts val="0"/>
              </a:spcBef>
              <a:spcAft>
                <a:spcPts val="0"/>
              </a:spcAft>
            </a:pPr>
            <a:endParaRPr lang="en-US" dirty="0">
              <a:cs typeface="Calibri" panose="020F0502020204030204" pitchFamily="34" charset="0"/>
            </a:endParaRPr>
          </a:p>
        </p:txBody>
      </p:sp>
      <p:sp>
        <p:nvSpPr>
          <p:cNvPr id="3" name="Title 1">
            <a:extLst>
              <a:ext uri="{FF2B5EF4-FFF2-40B4-BE49-F238E27FC236}">
                <a16:creationId xmlns:a16="http://schemas.microsoft.com/office/drawing/2014/main" id="{D9B3F279-5ECF-A04A-B59E-0A16E98BE37A}"/>
              </a:ext>
            </a:extLst>
          </p:cNvPr>
          <p:cNvSpPr txBox="1">
            <a:spLocks/>
          </p:cNvSpPr>
          <p:nvPr/>
        </p:nvSpPr>
        <p:spPr>
          <a:xfrm>
            <a:off x="554802" y="677333"/>
            <a:ext cx="8821427"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u="sng" dirty="0">
                <a:latin typeface="Calibri" panose="020F0502020204030204" pitchFamily="34" charset="0"/>
                <a:cs typeface="Calibri" panose="020F0502020204030204" pitchFamily="34" charset="0"/>
              </a:rPr>
              <a:t>commitments</a:t>
            </a:r>
          </a:p>
        </p:txBody>
      </p:sp>
    </p:spTree>
    <p:extLst>
      <p:ext uri="{BB962C8B-B14F-4D97-AF65-F5344CB8AC3E}">
        <p14:creationId xmlns:p14="http://schemas.microsoft.com/office/powerpoint/2010/main" val="14290912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1"/>
          </p:nvPr>
        </p:nvSpPr>
        <p:spPr>
          <a:xfrm>
            <a:off x="0" y="2271852"/>
            <a:ext cx="10104494" cy="4585408"/>
          </a:xfrm>
          <a:solidFill>
            <a:schemeClr val="bg1"/>
          </a:solidFill>
        </p:spPr>
        <p:txBody>
          <a:bodyPr>
            <a:normAutofit/>
          </a:bodyPr>
          <a:lstStyle/>
          <a:p>
            <a:pPr algn="just"/>
            <a:r>
              <a:rPr lang="en-US" dirty="0">
                <a:cs typeface="Calibri" panose="020F0502020204030204" pitchFamily="34" charset="0"/>
              </a:rPr>
              <a:t>The Team will meet at a designated time and place. </a:t>
            </a:r>
          </a:p>
          <a:p>
            <a:pPr algn="just"/>
            <a:endParaRPr lang="en-US" dirty="0">
              <a:cs typeface="Calibri" panose="020F0502020204030204" pitchFamily="34" charset="0"/>
            </a:endParaRPr>
          </a:p>
          <a:p>
            <a:r>
              <a:rPr lang="en-US" dirty="0">
                <a:cs typeface="Calibri" panose="020F0502020204030204" pitchFamily="34" charset="0"/>
              </a:rPr>
              <a:t>The audit will start with an opening conference conducted by the finalist company’s leadership and safety representative(s). The owner-company leadership at the site should be present as well. </a:t>
            </a:r>
          </a:p>
          <a:p>
            <a:endParaRPr lang="en-US" dirty="0">
              <a:cs typeface="Calibri" panose="020F0502020204030204" pitchFamily="34" charset="0"/>
            </a:endParaRPr>
          </a:p>
          <a:p>
            <a:r>
              <a:rPr lang="en-US" dirty="0">
                <a:cs typeface="Calibri" panose="020F0502020204030204" pitchFamily="34" charset="0"/>
              </a:rPr>
              <a:t>The audit team members should take note of the identified best practices during the opening conference, so they can verify them during interviews with nominee employees.</a:t>
            </a:r>
          </a:p>
          <a:p>
            <a:endParaRPr lang="en-US" dirty="0">
              <a:cs typeface="Calibri" panose="020F0502020204030204" pitchFamily="34" charset="0"/>
            </a:endParaRPr>
          </a:p>
          <a:p>
            <a:r>
              <a:rPr lang="en-US" dirty="0">
                <a:cs typeface="Calibri" panose="020F0502020204030204" pitchFamily="34" charset="0"/>
              </a:rPr>
              <a:t>The audit team will meet privately to be assigned roles by their Team Leader.</a:t>
            </a:r>
          </a:p>
        </p:txBody>
      </p:sp>
      <p:sp>
        <p:nvSpPr>
          <p:cNvPr id="3" name="Title 1">
            <a:extLst>
              <a:ext uri="{FF2B5EF4-FFF2-40B4-BE49-F238E27FC236}">
                <a16:creationId xmlns:a16="http://schemas.microsoft.com/office/drawing/2014/main" id="{8AC4BC1F-3302-6442-B28C-D471005FE895}"/>
              </a:ext>
            </a:extLst>
          </p:cNvPr>
          <p:cNvSpPr txBox="1">
            <a:spLocks/>
          </p:cNvSpPr>
          <p:nvPr/>
        </p:nvSpPr>
        <p:spPr>
          <a:xfrm>
            <a:off x="554802" y="677333"/>
            <a:ext cx="8821427"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What to expect during an audit?</a:t>
            </a:r>
          </a:p>
        </p:txBody>
      </p:sp>
    </p:spTree>
    <p:extLst>
      <p:ext uri="{BB962C8B-B14F-4D97-AF65-F5344CB8AC3E}">
        <p14:creationId xmlns:p14="http://schemas.microsoft.com/office/powerpoint/2010/main" val="29501885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Grp="1" noChangeArrowheads="1"/>
          </p:cNvSpPr>
          <p:nvPr>
            <p:ph idx="1"/>
          </p:nvPr>
        </p:nvSpPr>
        <p:spPr bwMode="auto">
          <a:xfrm>
            <a:off x="0" y="2043273"/>
            <a:ext cx="11786668" cy="4814727"/>
          </a:xfrm>
          <a:prstGeom prst="rect">
            <a:avLst/>
          </a:prstGeom>
          <a:solidFill>
            <a:schemeClr val="bg1"/>
          </a:solidFill>
          <a:ln>
            <a:noFill/>
          </a:ln>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171450" indent="0" eaLnBrk="1" hangingPunct="1">
              <a:lnSpc>
                <a:spcPct val="114000"/>
              </a:lnSpc>
              <a:spcBef>
                <a:spcPts val="0"/>
              </a:spcBef>
              <a:buNone/>
              <a:defRPr/>
            </a:pPr>
            <a:r>
              <a:rPr lang="en-US" sz="1800" kern="0" dirty="0">
                <a:cs typeface="Calibri" panose="020F0502020204030204" pitchFamily="34" charset="0"/>
              </a:rPr>
              <a:t>You will be provided with a paper copy of the TSEA Audit Form and assigned sections of the audit to verify.</a:t>
            </a:r>
          </a:p>
          <a:p>
            <a:pPr marL="171450" indent="0" eaLnBrk="1" hangingPunct="1">
              <a:lnSpc>
                <a:spcPct val="114000"/>
              </a:lnSpc>
              <a:spcBef>
                <a:spcPts val="0"/>
              </a:spcBef>
              <a:buNone/>
              <a:defRPr/>
            </a:pPr>
            <a:endParaRPr lang="en-US" sz="1800" kern="0" dirty="0">
              <a:cs typeface="Calibri" panose="020F0502020204030204" pitchFamily="34" charset="0"/>
            </a:endParaRPr>
          </a:p>
          <a:p>
            <a:pPr marL="514350" eaLnBrk="1" hangingPunct="1">
              <a:lnSpc>
                <a:spcPct val="114000"/>
              </a:lnSpc>
              <a:spcBef>
                <a:spcPts val="0"/>
              </a:spcBef>
              <a:buFont typeface="Wingdings" panose="05000000000000000000" pitchFamily="2" charset="2"/>
              <a:buChar char="§"/>
              <a:defRPr/>
            </a:pPr>
            <a:r>
              <a:rPr lang="en-US" sz="1800" kern="0" dirty="0">
                <a:cs typeface="Calibri" panose="020F0502020204030204" pitchFamily="34" charset="0"/>
              </a:rPr>
              <a:t>When auditing, congratulate the company personnel on their safety achievement and put them at ease. </a:t>
            </a:r>
          </a:p>
          <a:p>
            <a:pPr marL="171450" indent="0" eaLnBrk="1" hangingPunct="1">
              <a:lnSpc>
                <a:spcPct val="114000"/>
              </a:lnSpc>
              <a:spcBef>
                <a:spcPts val="0"/>
              </a:spcBef>
              <a:buNone/>
              <a:defRPr/>
            </a:pPr>
            <a:endParaRPr lang="en-US" sz="1000" kern="0" dirty="0">
              <a:cs typeface="Calibri" panose="020F0502020204030204" pitchFamily="34" charset="0"/>
            </a:endParaRPr>
          </a:p>
          <a:p>
            <a:pPr marL="514350" eaLnBrk="1" hangingPunct="1">
              <a:lnSpc>
                <a:spcPct val="114000"/>
              </a:lnSpc>
              <a:spcBef>
                <a:spcPts val="0"/>
              </a:spcBef>
              <a:buFont typeface="Wingdings" panose="05000000000000000000" pitchFamily="2" charset="2"/>
              <a:buChar char="§"/>
              <a:defRPr/>
            </a:pPr>
            <a:r>
              <a:rPr lang="en-US" sz="1800" kern="0" dirty="0">
                <a:cs typeface="Calibri" panose="020F0502020204030204" pitchFamily="34" charset="0"/>
              </a:rPr>
              <a:t>When you interview workers in the field ask about their:</a:t>
            </a:r>
          </a:p>
          <a:p>
            <a:pPr marL="976313" lvl="1" indent="-347663" eaLnBrk="1" hangingPunct="1">
              <a:lnSpc>
                <a:spcPct val="114000"/>
              </a:lnSpc>
              <a:spcBef>
                <a:spcPts val="0"/>
              </a:spcBef>
              <a:buFont typeface="Wingdings" panose="05000000000000000000" pitchFamily="2" charset="2"/>
              <a:buChar char="§"/>
              <a:defRPr/>
            </a:pPr>
            <a:r>
              <a:rPr lang="en-US" sz="1800" kern="0" dirty="0">
                <a:cs typeface="Calibri" panose="020F0502020204030204" pitchFamily="34" charset="0"/>
              </a:rPr>
              <a:t>Knowledge of the programs.</a:t>
            </a:r>
          </a:p>
          <a:p>
            <a:pPr marL="976313" lvl="1" indent="-347663" eaLnBrk="1" hangingPunct="1">
              <a:lnSpc>
                <a:spcPct val="114000"/>
              </a:lnSpc>
              <a:spcBef>
                <a:spcPts val="0"/>
              </a:spcBef>
              <a:buFont typeface="Wingdings" panose="05000000000000000000" pitchFamily="2" charset="2"/>
              <a:buChar char="§"/>
              <a:defRPr/>
            </a:pPr>
            <a:r>
              <a:rPr lang="en-US" sz="1800" kern="0" dirty="0">
                <a:cs typeface="Calibri" panose="020F0502020204030204" pitchFamily="34" charset="0"/>
              </a:rPr>
              <a:t>Involvement in the programs.</a:t>
            </a:r>
          </a:p>
          <a:p>
            <a:pPr marL="976313" lvl="1" indent="-347663" eaLnBrk="1" hangingPunct="1">
              <a:lnSpc>
                <a:spcPct val="114000"/>
              </a:lnSpc>
              <a:spcBef>
                <a:spcPts val="0"/>
              </a:spcBef>
              <a:buFont typeface="Wingdings" panose="05000000000000000000" pitchFamily="2" charset="2"/>
              <a:buChar char="§"/>
              <a:defRPr/>
            </a:pPr>
            <a:r>
              <a:rPr lang="en-US" sz="1800" kern="0" dirty="0">
                <a:cs typeface="Calibri" panose="020F0502020204030204" pitchFamily="34" charset="0"/>
              </a:rPr>
              <a:t>Training they have completed</a:t>
            </a:r>
          </a:p>
          <a:p>
            <a:pPr marL="976313" lvl="1" indent="-347663" eaLnBrk="1" hangingPunct="1">
              <a:lnSpc>
                <a:spcPct val="114000"/>
              </a:lnSpc>
              <a:spcBef>
                <a:spcPts val="0"/>
              </a:spcBef>
              <a:buFont typeface="Wingdings" panose="05000000000000000000" pitchFamily="2" charset="2"/>
              <a:buChar char="§"/>
              <a:defRPr/>
            </a:pPr>
            <a:r>
              <a:rPr lang="en-US" sz="1800" kern="0" dirty="0">
                <a:cs typeface="Calibri" panose="020F0502020204030204" pitchFamily="34" charset="0"/>
              </a:rPr>
              <a:t>What are the best practices or their best programs</a:t>
            </a:r>
          </a:p>
          <a:p>
            <a:pPr indent="-171450" eaLnBrk="1" hangingPunct="1">
              <a:lnSpc>
                <a:spcPct val="114000"/>
              </a:lnSpc>
              <a:spcBef>
                <a:spcPts val="0"/>
              </a:spcBef>
              <a:buFont typeface="Wingdings" panose="05000000000000000000" pitchFamily="2" charset="2"/>
              <a:buChar char="§"/>
              <a:defRPr/>
            </a:pPr>
            <a:endParaRPr lang="en-US" sz="1000" kern="0" dirty="0">
              <a:cs typeface="Calibri" panose="020F0502020204030204" pitchFamily="34" charset="0"/>
            </a:endParaRPr>
          </a:p>
          <a:p>
            <a:pPr marL="514350" eaLnBrk="1" hangingPunct="1">
              <a:lnSpc>
                <a:spcPct val="114000"/>
              </a:lnSpc>
              <a:spcBef>
                <a:spcPts val="0"/>
              </a:spcBef>
              <a:buFont typeface="Wingdings" panose="05000000000000000000" pitchFamily="2" charset="2"/>
              <a:buChar char="§"/>
              <a:defRPr/>
            </a:pPr>
            <a:r>
              <a:rPr lang="en-US" sz="1800" kern="0" dirty="0">
                <a:cs typeface="Calibri" panose="020F0502020204030204" pitchFamily="34" charset="0"/>
              </a:rPr>
              <a:t>Always be courteous and positive with the employees.  This is a safety recognition and evaluation and not an OSHA or Compliance Audit. We are looking for positive and world-class processes.</a:t>
            </a:r>
          </a:p>
          <a:p>
            <a:pPr marL="171450" indent="0" eaLnBrk="1" hangingPunct="1">
              <a:lnSpc>
                <a:spcPct val="114000"/>
              </a:lnSpc>
              <a:spcBef>
                <a:spcPts val="0"/>
              </a:spcBef>
              <a:buNone/>
              <a:defRPr/>
            </a:pPr>
            <a:endParaRPr lang="en-US" sz="1000" kern="0" dirty="0">
              <a:cs typeface="Calibri" panose="020F0502020204030204" pitchFamily="34" charset="0"/>
            </a:endParaRPr>
          </a:p>
          <a:p>
            <a:pPr marL="514350" eaLnBrk="1" hangingPunct="1">
              <a:lnSpc>
                <a:spcPct val="114000"/>
              </a:lnSpc>
              <a:spcBef>
                <a:spcPts val="0"/>
              </a:spcBef>
              <a:buFont typeface="Wingdings" panose="05000000000000000000" pitchFamily="2" charset="2"/>
              <a:buChar char="§"/>
              <a:defRPr/>
            </a:pPr>
            <a:r>
              <a:rPr lang="en-US" sz="1800" kern="0" dirty="0">
                <a:cs typeface="Calibri" panose="020F0502020204030204" pitchFamily="34" charset="0"/>
              </a:rPr>
              <a:t>Give input to the audit team leader when the team meets to complete the “master score sheet”. Take good notes to provide good feedback.</a:t>
            </a:r>
          </a:p>
          <a:p>
            <a:pPr marL="457200" indent="-457200" eaLnBrk="1" hangingPunct="1">
              <a:lnSpc>
                <a:spcPct val="114000"/>
              </a:lnSpc>
              <a:spcBef>
                <a:spcPts val="0"/>
              </a:spcBef>
              <a:defRPr/>
            </a:pPr>
            <a:endParaRPr lang="en-US" sz="2200" kern="0" dirty="0">
              <a:latin typeface="+mj-lt"/>
            </a:endParaRPr>
          </a:p>
        </p:txBody>
      </p:sp>
      <p:sp>
        <p:nvSpPr>
          <p:cNvPr id="3" name="Title 1">
            <a:extLst>
              <a:ext uri="{FF2B5EF4-FFF2-40B4-BE49-F238E27FC236}">
                <a16:creationId xmlns:a16="http://schemas.microsoft.com/office/drawing/2014/main" id="{D41849BE-E61A-2D43-8E66-21259D180B96}"/>
              </a:ext>
            </a:extLst>
          </p:cNvPr>
          <p:cNvSpPr txBox="1">
            <a:spLocks/>
          </p:cNvSpPr>
          <p:nvPr/>
        </p:nvSpPr>
        <p:spPr>
          <a:xfrm>
            <a:off x="554802" y="677333"/>
            <a:ext cx="8821427"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Audit team</a:t>
            </a:r>
          </a:p>
        </p:txBody>
      </p:sp>
    </p:spTree>
    <p:extLst>
      <p:ext uri="{BB962C8B-B14F-4D97-AF65-F5344CB8AC3E}">
        <p14:creationId xmlns:p14="http://schemas.microsoft.com/office/powerpoint/2010/main" val="1837745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0" y="2132323"/>
            <a:ext cx="11420150" cy="4725677"/>
          </a:xfrm>
          <a:prstGeom prst="rect">
            <a:avLst/>
          </a:prstGeom>
          <a:solidFill>
            <a:schemeClr val="bg1"/>
          </a:solid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28650" indent="-457200" eaLnBrk="1" hangingPunct="1">
              <a:spcBef>
                <a:spcPts val="0"/>
              </a:spcBef>
              <a:buClr>
                <a:srgbClr val="C00000"/>
              </a:buClr>
              <a:buFont typeface="Wingdings" panose="05000000000000000000" pitchFamily="2" charset="2"/>
              <a:buChar char="§"/>
              <a:defRPr/>
            </a:pPr>
            <a:r>
              <a:rPr lang="en-US" sz="1800" kern="0" dirty="0">
                <a:cs typeface="Calibri" panose="020F0502020204030204" pitchFamily="34" charset="0"/>
              </a:rPr>
              <a:t>Be consistent in scoring.</a:t>
            </a:r>
          </a:p>
          <a:p>
            <a:pPr marL="171450" indent="0" eaLnBrk="1" hangingPunct="1">
              <a:spcBef>
                <a:spcPts val="0"/>
              </a:spcBef>
              <a:buClr>
                <a:srgbClr val="C00000"/>
              </a:buClr>
              <a:buNone/>
              <a:defRPr/>
            </a:pPr>
            <a:endParaRPr lang="en-US" sz="1800" kern="0" dirty="0">
              <a:cs typeface="Calibri" panose="020F0502020204030204" pitchFamily="34" charset="0"/>
            </a:endParaRPr>
          </a:p>
          <a:p>
            <a:pPr marL="628650" indent="-457200" eaLnBrk="1" hangingPunct="1">
              <a:spcBef>
                <a:spcPts val="0"/>
              </a:spcBef>
              <a:buClr>
                <a:srgbClr val="C00000"/>
              </a:buClr>
              <a:buFont typeface="Wingdings" panose="05000000000000000000" pitchFamily="2" charset="2"/>
              <a:buChar char="§"/>
              <a:defRPr/>
            </a:pPr>
            <a:r>
              <a:rPr lang="en-US" sz="1800" kern="0" dirty="0">
                <a:cs typeface="Calibri" panose="020F0502020204030204" pitchFamily="34" charset="0"/>
              </a:rPr>
              <a:t>Review each item on the audit form and score the item according to the scoring criteria.</a:t>
            </a:r>
          </a:p>
          <a:p>
            <a:pPr marL="628650" indent="-457200" eaLnBrk="1" hangingPunct="1">
              <a:spcBef>
                <a:spcPts val="0"/>
              </a:spcBef>
              <a:buClr>
                <a:srgbClr val="C00000"/>
              </a:buClr>
              <a:buFont typeface="Wingdings" panose="05000000000000000000" pitchFamily="2" charset="2"/>
              <a:buChar char="§"/>
              <a:defRPr/>
            </a:pPr>
            <a:endParaRPr lang="en-US" sz="1800" kern="0" dirty="0">
              <a:cs typeface="Calibri" panose="020F0502020204030204" pitchFamily="34" charset="0"/>
            </a:endParaRPr>
          </a:p>
          <a:p>
            <a:pPr marL="628650" indent="-457200" eaLnBrk="1" hangingPunct="1">
              <a:spcBef>
                <a:spcPts val="0"/>
              </a:spcBef>
              <a:buClr>
                <a:srgbClr val="C00000"/>
              </a:buClr>
              <a:buFont typeface="Wingdings" panose="05000000000000000000" pitchFamily="2" charset="2"/>
              <a:buChar char="§"/>
              <a:defRPr/>
            </a:pPr>
            <a:r>
              <a:rPr lang="en-US" sz="1800" kern="0" dirty="0">
                <a:cs typeface="Calibri" panose="020F0502020204030204" pitchFamily="34" charset="0"/>
              </a:rPr>
              <a:t>Identify and verify “best practices”.</a:t>
            </a:r>
          </a:p>
          <a:p>
            <a:pPr marL="628650" indent="-457200" eaLnBrk="1" hangingPunct="1">
              <a:spcBef>
                <a:spcPts val="0"/>
              </a:spcBef>
              <a:buClr>
                <a:srgbClr val="C00000"/>
              </a:buClr>
              <a:buFont typeface="Wingdings" panose="05000000000000000000" pitchFamily="2" charset="2"/>
              <a:buChar char="§"/>
              <a:defRPr/>
            </a:pPr>
            <a:endParaRPr lang="en-US" sz="1800" kern="0" dirty="0">
              <a:cs typeface="Calibri" panose="020F0502020204030204" pitchFamily="34" charset="0"/>
            </a:endParaRPr>
          </a:p>
          <a:p>
            <a:pPr marL="628650" indent="-457200" eaLnBrk="1" hangingPunct="1">
              <a:spcBef>
                <a:spcPts val="0"/>
              </a:spcBef>
              <a:buClr>
                <a:srgbClr val="C00000"/>
              </a:buClr>
              <a:buFont typeface="Wingdings" panose="05000000000000000000" pitchFamily="2" charset="2"/>
              <a:buChar char="§"/>
              <a:defRPr/>
            </a:pPr>
            <a:r>
              <a:rPr lang="en-US" sz="1800" kern="0" dirty="0">
                <a:cs typeface="Calibri" panose="020F0502020204030204" pitchFamily="34" charset="0"/>
              </a:rPr>
              <a:t>Take notes of programs as you go so you can provide feedback to the team.</a:t>
            </a:r>
          </a:p>
          <a:p>
            <a:pPr marL="628650" indent="-457200" eaLnBrk="1" hangingPunct="1">
              <a:spcBef>
                <a:spcPts val="0"/>
              </a:spcBef>
              <a:buClr>
                <a:srgbClr val="C00000"/>
              </a:buClr>
              <a:buFont typeface="Wingdings" panose="05000000000000000000" pitchFamily="2" charset="2"/>
              <a:buChar char="§"/>
              <a:defRPr/>
            </a:pPr>
            <a:endParaRPr lang="en-US" sz="1800" kern="0" dirty="0">
              <a:cs typeface="Calibri" panose="020F0502020204030204" pitchFamily="34" charset="0"/>
            </a:endParaRPr>
          </a:p>
          <a:p>
            <a:pPr marL="628650" indent="-457200" eaLnBrk="1" hangingPunct="1">
              <a:spcBef>
                <a:spcPts val="0"/>
              </a:spcBef>
              <a:buClr>
                <a:srgbClr val="C00000"/>
              </a:buClr>
              <a:buFont typeface="Wingdings" panose="05000000000000000000" pitchFamily="2" charset="2"/>
              <a:buChar char="§"/>
              <a:defRPr/>
            </a:pPr>
            <a:r>
              <a:rPr lang="en-US" sz="1800" kern="0" dirty="0">
                <a:cs typeface="Calibri" panose="020F0502020204030204" pitchFamily="34" charset="0"/>
              </a:rPr>
              <a:t>Give input to the audit team leader while the team meets to complete the “master score sheet”.</a:t>
            </a:r>
          </a:p>
          <a:p>
            <a:pPr marL="628650" indent="-457200" eaLnBrk="1" hangingPunct="1">
              <a:spcBef>
                <a:spcPts val="0"/>
              </a:spcBef>
              <a:buClr>
                <a:srgbClr val="C00000"/>
              </a:buClr>
              <a:buFont typeface="Wingdings" panose="05000000000000000000" pitchFamily="2" charset="2"/>
              <a:buChar char="§"/>
              <a:defRPr/>
            </a:pPr>
            <a:endParaRPr lang="en-US" sz="1800" kern="0" dirty="0">
              <a:cs typeface="Calibri" panose="020F0502020204030204" pitchFamily="34" charset="0"/>
            </a:endParaRPr>
          </a:p>
          <a:p>
            <a:pPr marL="628650" indent="-457200" eaLnBrk="1" hangingPunct="1">
              <a:spcBef>
                <a:spcPts val="0"/>
              </a:spcBef>
              <a:buClr>
                <a:srgbClr val="C00000"/>
              </a:buClr>
              <a:buFont typeface="Wingdings" panose="05000000000000000000" pitchFamily="2" charset="2"/>
              <a:buChar char="§"/>
              <a:defRPr/>
            </a:pPr>
            <a:r>
              <a:rPr lang="en-US" sz="1800" kern="0" dirty="0">
                <a:cs typeface="Calibri" panose="020F0502020204030204" pitchFamily="34" charset="0"/>
              </a:rPr>
              <a:t>You may request additional information from the finalist if not provided.</a:t>
            </a:r>
          </a:p>
          <a:p>
            <a:pPr eaLnBrk="1" hangingPunct="1">
              <a:buFont typeface="Wingdings" panose="05000000000000000000" pitchFamily="2" charset="2"/>
              <a:buChar char="§"/>
              <a:defRPr/>
            </a:pPr>
            <a:endParaRPr lang="en-US" sz="2800" kern="0" dirty="0">
              <a:latin typeface="+mj-lt"/>
            </a:endParaRPr>
          </a:p>
        </p:txBody>
      </p:sp>
      <p:sp>
        <p:nvSpPr>
          <p:cNvPr id="3" name="Title 1">
            <a:extLst>
              <a:ext uri="{FF2B5EF4-FFF2-40B4-BE49-F238E27FC236}">
                <a16:creationId xmlns:a16="http://schemas.microsoft.com/office/drawing/2014/main" id="{FB699948-09FE-1947-93C7-8A5D0DF0DF2C}"/>
              </a:ext>
            </a:extLst>
          </p:cNvPr>
          <p:cNvSpPr txBox="1">
            <a:spLocks/>
          </p:cNvSpPr>
          <p:nvPr/>
        </p:nvSpPr>
        <p:spPr>
          <a:xfrm>
            <a:off x="554802" y="677333"/>
            <a:ext cx="8821427"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Documentation evaluation</a:t>
            </a:r>
          </a:p>
        </p:txBody>
      </p:sp>
    </p:spTree>
    <p:extLst>
      <p:ext uri="{BB962C8B-B14F-4D97-AF65-F5344CB8AC3E}">
        <p14:creationId xmlns:p14="http://schemas.microsoft.com/office/powerpoint/2010/main" val="20791159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Grading"/>
          <p:cNvPicPr>
            <a:picLocks noChangeAspect="1" noChangeArrowheads="1"/>
          </p:cNvPicPr>
          <p:nvPr/>
        </p:nvPicPr>
        <p:blipFill rotWithShape="1">
          <a:blip r:embed="rId2">
            <a:extLst>
              <a:ext uri="{28A0092B-C50C-407E-A947-70E740481C1C}">
                <a14:useLocalDpi xmlns:a14="http://schemas.microsoft.com/office/drawing/2010/main" val="0"/>
              </a:ext>
            </a:extLst>
          </a:blip>
          <a:srcRect l="10627" r="33739" b="-2"/>
          <a:stretch/>
        </p:blipFill>
        <p:spPr bwMode="auto">
          <a:xfrm>
            <a:off x="6396300" y="10"/>
            <a:ext cx="3974307" cy="6857990"/>
          </a:xfrm>
          <a:custGeom>
            <a:avLst/>
            <a:gdLst>
              <a:gd name="connsiteX0" fmla="*/ 836871 w 5299077"/>
              <a:gd name="connsiteY0" fmla="*/ 0 h 6858000"/>
              <a:gd name="connsiteX1" fmla="*/ 5299077 w 5299077"/>
              <a:gd name="connsiteY1" fmla="*/ 0 h 6858000"/>
              <a:gd name="connsiteX2" fmla="*/ 5299077 w 5299077"/>
              <a:gd name="connsiteY2" fmla="*/ 6858000 h 6858000"/>
              <a:gd name="connsiteX3" fmla="*/ 1911312 w 5299077"/>
              <a:gd name="connsiteY3" fmla="*/ 6858000 h 6858000"/>
              <a:gd name="connsiteX4" fmla="*/ 0 w 5299077"/>
              <a:gd name="connsiteY4" fmla="*/ 533399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9077" h="6858000">
                <a:moveTo>
                  <a:pt x="836871" y="0"/>
                </a:moveTo>
                <a:lnTo>
                  <a:pt x="5299077" y="0"/>
                </a:lnTo>
                <a:lnTo>
                  <a:pt x="5299077" y="6858000"/>
                </a:lnTo>
                <a:lnTo>
                  <a:pt x="1911312" y="6858000"/>
                </a:lnTo>
                <a:lnTo>
                  <a:pt x="0" y="5333999"/>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p:cNvSpPr txBox="1">
            <a:spLocks noChangeArrowheads="1"/>
          </p:cNvSpPr>
          <p:nvPr/>
        </p:nvSpPr>
        <p:spPr bwMode="auto">
          <a:xfrm>
            <a:off x="-1" y="2429107"/>
            <a:ext cx="6532685" cy="312420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spcAft>
                <a:spcPts val="600"/>
              </a:spcAft>
              <a:buClr>
                <a:srgbClr val="C00000"/>
              </a:buClr>
              <a:buSzPct val="100000"/>
              <a:buFont typeface="Wingdings" pitchFamily="2" charset="2"/>
              <a:buChar char="§"/>
              <a:defRPr/>
            </a:pPr>
            <a:r>
              <a:rPr lang="en-US" sz="1800" dirty="0">
                <a:cs typeface="Calibri" panose="020F0502020204030204" pitchFamily="34" charset="0"/>
              </a:rPr>
              <a:t>Audit team members will participate in the grading process.</a:t>
            </a:r>
          </a:p>
          <a:p>
            <a:pPr eaLnBrk="1" hangingPunct="1">
              <a:spcAft>
                <a:spcPts val="600"/>
              </a:spcAft>
              <a:buClr>
                <a:srgbClr val="C00000"/>
              </a:buClr>
              <a:buSzPct val="100000"/>
              <a:buFont typeface="Wingdings" pitchFamily="2" charset="2"/>
              <a:buChar char="§"/>
              <a:defRPr/>
            </a:pPr>
            <a:endParaRPr lang="en-US" sz="1800" dirty="0">
              <a:cs typeface="Calibri" panose="020F0502020204030204" pitchFamily="34" charset="0"/>
            </a:endParaRPr>
          </a:p>
          <a:p>
            <a:pPr eaLnBrk="1" hangingPunct="1">
              <a:spcAft>
                <a:spcPts val="600"/>
              </a:spcAft>
              <a:buClr>
                <a:srgbClr val="C00000"/>
              </a:buClr>
              <a:buSzPct val="100000"/>
              <a:buFont typeface="Wingdings" pitchFamily="2" charset="2"/>
              <a:buChar char="§"/>
              <a:defRPr/>
            </a:pPr>
            <a:r>
              <a:rPr lang="en-US" sz="1800" dirty="0">
                <a:cs typeface="Calibri" panose="020F0502020204030204" pitchFamily="34" charset="0"/>
              </a:rPr>
              <a:t>Individual items on the audit form will be scored using a scale of 0 to 4.</a:t>
            </a:r>
          </a:p>
          <a:p>
            <a:pPr eaLnBrk="1" hangingPunct="1">
              <a:spcAft>
                <a:spcPts val="600"/>
              </a:spcAft>
              <a:buClr>
                <a:srgbClr val="C00000"/>
              </a:buClr>
              <a:buSzPct val="100000"/>
              <a:buFont typeface="Wingdings" pitchFamily="2" charset="2"/>
              <a:buChar char="§"/>
              <a:defRPr/>
            </a:pPr>
            <a:endParaRPr lang="en-US" sz="1800" dirty="0">
              <a:cs typeface="Calibri" panose="020F0502020204030204" pitchFamily="34" charset="0"/>
            </a:endParaRPr>
          </a:p>
          <a:p>
            <a:pPr eaLnBrk="1" hangingPunct="1">
              <a:spcAft>
                <a:spcPts val="600"/>
              </a:spcAft>
              <a:buClr>
                <a:srgbClr val="C00000"/>
              </a:buClr>
              <a:buSzPct val="100000"/>
              <a:buFont typeface="Wingdings" pitchFamily="2" charset="2"/>
              <a:buChar char="§"/>
              <a:defRPr/>
            </a:pPr>
            <a:r>
              <a:rPr lang="en-US" sz="1800" dirty="0">
                <a:cs typeface="Calibri" panose="020F0502020204030204" pitchFamily="34" charset="0"/>
              </a:rPr>
              <a:t>N/A vs. “0” - N/A does not count against the overall score. </a:t>
            </a:r>
          </a:p>
        </p:txBody>
      </p:sp>
      <p:sp>
        <p:nvSpPr>
          <p:cNvPr id="4" name="Title 1">
            <a:extLst>
              <a:ext uri="{FF2B5EF4-FFF2-40B4-BE49-F238E27FC236}">
                <a16:creationId xmlns:a16="http://schemas.microsoft.com/office/drawing/2014/main" id="{4B56B7FD-4398-BA46-84C9-4B99610A0F27}"/>
              </a:ext>
            </a:extLst>
          </p:cNvPr>
          <p:cNvSpPr txBox="1">
            <a:spLocks/>
          </p:cNvSpPr>
          <p:nvPr/>
        </p:nvSpPr>
        <p:spPr>
          <a:xfrm>
            <a:off x="554802" y="677333"/>
            <a:ext cx="8821427"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scoring</a:t>
            </a:r>
          </a:p>
        </p:txBody>
      </p:sp>
    </p:spTree>
    <p:extLst>
      <p:ext uri="{BB962C8B-B14F-4D97-AF65-F5344CB8AC3E}">
        <p14:creationId xmlns:p14="http://schemas.microsoft.com/office/powerpoint/2010/main" val="6222009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0" y="2010216"/>
            <a:ext cx="12192000" cy="4847783"/>
          </a:xfrm>
          <a:prstGeom prst="rect">
            <a:avLst/>
          </a:prstGeom>
          <a:solidFill>
            <a:schemeClr val="bg1"/>
          </a:solid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eaLnBrk="1" hangingPunct="1">
              <a:lnSpc>
                <a:spcPct val="114000"/>
              </a:lnSpc>
              <a:spcBef>
                <a:spcPts val="0"/>
              </a:spcBef>
              <a:buNone/>
              <a:defRPr/>
            </a:pPr>
            <a:r>
              <a:rPr lang="en-US" sz="1800" kern="0" dirty="0">
                <a:cs typeface="Calibri" panose="020F0502020204030204" pitchFamily="34" charset="0"/>
              </a:rPr>
              <a:t>After completing the field interviews and the documentation portions of the audit:</a:t>
            </a:r>
          </a:p>
          <a:p>
            <a:pPr marL="0" indent="0" algn="just" eaLnBrk="1" hangingPunct="1">
              <a:lnSpc>
                <a:spcPct val="114000"/>
              </a:lnSpc>
              <a:spcBef>
                <a:spcPts val="0"/>
              </a:spcBef>
              <a:buNone/>
              <a:defRPr/>
            </a:pPr>
            <a:endParaRPr lang="en-US" sz="1800" kern="0" dirty="0">
              <a:cs typeface="Calibri" panose="020F0502020204030204" pitchFamily="34" charset="0"/>
            </a:endParaRPr>
          </a:p>
          <a:p>
            <a:pPr marL="914400" lvl="1" indent="-342900" algn="just" eaLnBrk="1" hangingPunct="1">
              <a:lnSpc>
                <a:spcPct val="114000"/>
              </a:lnSpc>
              <a:spcBef>
                <a:spcPts val="0"/>
              </a:spcBef>
              <a:spcAft>
                <a:spcPts val="600"/>
              </a:spcAft>
              <a:buClr>
                <a:srgbClr val="C00000"/>
              </a:buClr>
              <a:buFont typeface="Wingdings" pitchFamily="2" charset="2"/>
              <a:buChar char="§"/>
              <a:defRPr/>
            </a:pPr>
            <a:r>
              <a:rPr lang="en-US" sz="1800" kern="0" dirty="0">
                <a:cs typeface="Calibri" panose="020F0502020204030204" pitchFamily="34" charset="0"/>
              </a:rPr>
              <a:t>Audit team will meet in private (Team Only) </a:t>
            </a:r>
          </a:p>
          <a:p>
            <a:pPr marL="914400" lvl="1" indent="-342900" algn="just" eaLnBrk="1" hangingPunct="1">
              <a:lnSpc>
                <a:spcPct val="114000"/>
              </a:lnSpc>
              <a:spcBef>
                <a:spcPts val="0"/>
              </a:spcBef>
              <a:spcAft>
                <a:spcPts val="600"/>
              </a:spcAft>
              <a:buClr>
                <a:srgbClr val="C00000"/>
              </a:buClr>
              <a:buFont typeface="Wingdings" pitchFamily="2" charset="2"/>
              <a:buChar char="§"/>
              <a:defRPr/>
            </a:pPr>
            <a:r>
              <a:rPr lang="en-US" sz="1800" kern="0" dirty="0">
                <a:cs typeface="Calibri" panose="020F0502020204030204" pitchFamily="34" charset="0"/>
              </a:rPr>
              <a:t>Each member of the team will report on the sections they were assigned to audit. </a:t>
            </a:r>
          </a:p>
          <a:p>
            <a:pPr marL="914400" lvl="1" indent="-342900" algn="just" eaLnBrk="1" hangingPunct="1">
              <a:lnSpc>
                <a:spcPct val="114000"/>
              </a:lnSpc>
              <a:spcBef>
                <a:spcPts val="0"/>
              </a:spcBef>
              <a:spcAft>
                <a:spcPts val="600"/>
              </a:spcAft>
              <a:buClr>
                <a:srgbClr val="C00000"/>
              </a:buClr>
              <a:buFont typeface="Wingdings" pitchFamily="2" charset="2"/>
              <a:buChar char="§"/>
              <a:defRPr/>
            </a:pPr>
            <a:r>
              <a:rPr lang="en-US" sz="1800" kern="0" dirty="0">
                <a:cs typeface="Calibri" panose="020F0502020204030204" pitchFamily="34" charset="0"/>
              </a:rPr>
              <a:t>Field team members who interviewed workers will add their findings. </a:t>
            </a:r>
          </a:p>
          <a:p>
            <a:pPr marL="914400" lvl="1" indent="-342900" algn="just" eaLnBrk="1" hangingPunct="1">
              <a:lnSpc>
                <a:spcPct val="114000"/>
              </a:lnSpc>
              <a:spcBef>
                <a:spcPts val="0"/>
              </a:spcBef>
              <a:spcAft>
                <a:spcPts val="600"/>
              </a:spcAft>
              <a:buClr>
                <a:srgbClr val="C00000"/>
              </a:buClr>
              <a:buFont typeface="Wingdings" pitchFamily="2" charset="2"/>
              <a:buChar char="§"/>
              <a:defRPr/>
            </a:pPr>
            <a:r>
              <a:rPr lang="en-US" sz="1800" kern="0" dirty="0">
                <a:cs typeface="Calibri" panose="020F0502020204030204" pitchFamily="34" charset="0"/>
              </a:rPr>
              <a:t>The team will discuss each section based on the input and a score will be assessed.</a:t>
            </a:r>
          </a:p>
          <a:p>
            <a:pPr marL="914400" lvl="1" indent="-342900" algn="just" eaLnBrk="1" hangingPunct="1">
              <a:lnSpc>
                <a:spcPct val="114000"/>
              </a:lnSpc>
              <a:spcBef>
                <a:spcPts val="0"/>
              </a:spcBef>
              <a:spcAft>
                <a:spcPts val="0"/>
              </a:spcAft>
              <a:buClr>
                <a:srgbClr val="C00000"/>
              </a:buClr>
              <a:buFont typeface="Wingdings" pitchFamily="2" charset="2"/>
              <a:buChar char="§"/>
              <a:defRPr/>
            </a:pPr>
            <a:r>
              <a:rPr lang="en-US" sz="1800" kern="0" dirty="0">
                <a:cs typeface="Calibri" panose="020F0502020204030204" pitchFamily="34" charset="0"/>
              </a:rPr>
              <a:t>The team will identify and document any strengths and areas of potential improvement identified </a:t>
            </a:r>
          </a:p>
          <a:p>
            <a:pPr marL="571500" lvl="1" indent="0" algn="just" eaLnBrk="1" hangingPunct="1">
              <a:lnSpc>
                <a:spcPct val="114000"/>
              </a:lnSpc>
              <a:spcBef>
                <a:spcPts val="0"/>
              </a:spcBef>
              <a:spcAft>
                <a:spcPts val="0"/>
              </a:spcAft>
              <a:buClr>
                <a:srgbClr val="C00000"/>
              </a:buClr>
              <a:buNone/>
              <a:defRPr/>
            </a:pPr>
            <a:r>
              <a:rPr lang="en-US" sz="1800" kern="0" dirty="0">
                <a:cs typeface="Calibri" panose="020F0502020204030204" pitchFamily="34" charset="0"/>
              </a:rPr>
              <a:t>	during the audit.</a:t>
            </a:r>
          </a:p>
          <a:p>
            <a:pPr marL="914400" lvl="1" indent="-342900" algn="just" eaLnBrk="1" hangingPunct="1">
              <a:lnSpc>
                <a:spcPct val="114000"/>
              </a:lnSpc>
              <a:spcBef>
                <a:spcPts val="0"/>
              </a:spcBef>
              <a:buFont typeface="Wingdings" pitchFamily="2" charset="2"/>
              <a:buChar char="§"/>
              <a:defRPr/>
            </a:pPr>
            <a:endParaRPr lang="en-US" sz="1800" kern="0" dirty="0">
              <a:cs typeface="Calibri" panose="020F0502020204030204" pitchFamily="34" charset="0"/>
            </a:endParaRPr>
          </a:p>
          <a:p>
            <a:pPr marL="571500" lvl="1" indent="0" eaLnBrk="1" hangingPunct="1">
              <a:lnSpc>
                <a:spcPct val="114000"/>
              </a:lnSpc>
              <a:spcBef>
                <a:spcPts val="0"/>
              </a:spcBef>
              <a:buNone/>
              <a:defRPr/>
            </a:pPr>
            <a:r>
              <a:rPr lang="en-US" sz="1800" b="1" u="sng" kern="0" dirty="0">
                <a:solidFill>
                  <a:srgbClr val="C00000"/>
                </a:solidFill>
                <a:cs typeface="Calibri" panose="020F0502020204030204" pitchFamily="34" charset="0"/>
              </a:rPr>
              <a:t>All results or perceived results and discussions shall be kept discussion private and confidential!</a:t>
            </a:r>
          </a:p>
          <a:p>
            <a:pPr marL="457200" indent="-457200" algn="just" eaLnBrk="1" hangingPunct="1">
              <a:lnSpc>
                <a:spcPct val="114000"/>
              </a:lnSpc>
              <a:spcBef>
                <a:spcPts val="0"/>
              </a:spcBef>
              <a:defRPr/>
            </a:pPr>
            <a:endParaRPr lang="en-US" sz="2800" kern="0" dirty="0"/>
          </a:p>
        </p:txBody>
      </p:sp>
      <p:sp>
        <p:nvSpPr>
          <p:cNvPr id="3" name="Title 1">
            <a:extLst>
              <a:ext uri="{FF2B5EF4-FFF2-40B4-BE49-F238E27FC236}">
                <a16:creationId xmlns:a16="http://schemas.microsoft.com/office/drawing/2014/main" id="{630F97BB-E613-C845-9E75-B9316B039C0E}"/>
              </a:ext>
            </a:extLst>
          </p:cNvPr>
          <p:cNvSpPr txBox="1">
            <a:spLocks/>
          </p:cNvSpPr>
          <p:nvPr/>
        </p:nvSpPr>
        <p:spPr>
          <a:xfrm>
            <a:off x="554802" y="677333"/>
            <a:ext cx="8821427"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Team conference</a:t>
            </a:r>
          </a:p>
        </p:txBody>
      </p:sp>
    </p:spTree>
    <p:extLst>
      <p:ext uri="{BB962C8B-B14F-4D97-AF65-F5344CB8AC3E}">
        <p14:creationId xmlns:p14="http://schemas.microsoft.com/office/powerpoint/2010/main" val="17252874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DE6A55C-8347-9D48-983B-2F5AFAB9D5B7}"/>
              </a:ext>
            </a:extLst>
          </p:cNvPr>
          <p:cNvSpPr>
            <a:spLocks noGrp="1"/>
          </p:cNvSpPr>
          <p:nvPr>
            <p:ph sz="quarter" idx="10"/>
          </p:nvPr>
        </p:nvSpPr>
        <p:spPr/>
        <p:txBody>
          <a:bodyPr>
            <a:normAutofit/>
          </a:bodyPr>
          <a:lstStyle/>
          <a:p>
            <a:r>
              <a:rPr lang="en-US" sz="2667" dirty="0">
                <a:solidFill>
                  <a:schemeClr val="bg2"/>
                </a:solidFill>
              </a:rPr>
              <a:t>Access and manage audit forms in  </a:t>
            </a:r>
            <a:endParaRPr lang="en-HN" sz="2667" dirty="0">
              <a:solidFill>
                <a:schemeClr val="bg2"/>
              </a:solidFill>
            </a:endParaRPr>
          </a:p>
        </p:txBody>
      </p:sp>
      <p:sp>
        <p:nvSpPr>
          <p:cNvPr id="4" name="Title 3">
            <a:extLst>
              <a:ext uri="{FF2B5EF4-FFF2-40B4-BE49-F238E27FC236}">
                <a16:creationId xmlns:a16="http://schemas.microsoft.com/office/drawing/2014/main" id="{DF199B95-B026-DD42-B97F-3EE8240CD5B0}"/>
              </a:ext>
            </a:extLst>
          </p:cNvPr>
          <p:cNvSpPr>
            <a:spLocks noGrp="1"/>
          </p:cNvSpPr>
          <p:nvPr>
            <p:ph type="title"/>
          </p:nvPr>
        </p:nvSpPr>
        <p:spPr>
          <a:xfrm>
            <a:off x="1031845" y="519296"/>
            <a:ext cx="9151377" cy="571873"/>
          </a:xfrm>
        </p:spPr>
        <p:txBody>
          <a:bodyPr/>
          <a:lstStyle/>
          <a:p>
            <a:r>
              <a:rPr lang="en-US" dirty="0"/>
              <a:t>Introducing New Audit Forms	 </a:t>
            </a:r>
            <a:endParaRPr lang="en-HN" dirty="0"/>
          </a:p>
        </p:txBody>
      </p:sp>
      <p:pic>
        <p:nvPicPr>
          <p:cNvPr id="2" name="Picture 1"/>
          <p:cNvPicPr>
            <a:picLocks noChangeAspect="1"/>
          </p:cNvPicPr>
          <p:nvPr/>
        </p:nvPicPr>
        <p:blipFill>
          <a:blip r:embed="rId2"/>
          <a:stretch>
            <a:fillRect/>
          </a:stretch>
        </p:blipFill>
        <p:spPr>
          <a:xfrm>
            <a:off x="6104854" y="1315504"/>
            <a:ext cx="1227908" cy="35953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043" y="1752288"/>
            <a:ext cx="6859836" cy="4878107"/>
          </a:xfrm>
          <a:prstGeom prst="rect">
            <a:avLst/>
          </a:prstGeom>
        </p:spPr>
      </p:pic>
    </p:spTree>
    <p:extLst>
      <p:ext uri="{BB962C8B-B14F-4D97-AF65-F5344CB8AC3E}">
        <p14:creationId xmlns:p14="http://schemas.microsoft.com/office/powerpoint/2010/main" val="1859998070"/>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print">
            <a:extLst>
              <a:ext uri="{28A0092B-C50C-407E-A947-70E740481C1C}">
                <a14:useLocalDpi xmlns:a14="http://schemas.microsoft.com/office/drawing/2010/main" val="0"/>
              </a:ext>
            </a:extLst>
          </a:blip>
          <a:stretch>
            <a:fillRect/>
          </a:stretch>
        </p:blipFill>
        <p:spPr>
          <a:xfrm>
            <a:off x="355570" y="315142"/>
            <a:ext cx="6899671" cy="490643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4483" y="1615877"/>
            <a:ext cx="7016592" cy="4989576"/>
          </a:xfrm>
          <a:prstGeom prst="rect">
            <a:avLst/>
          </a:prstGeom>
        </p:spPr>
      </p:pic>
    </p:spTree>
    <p:extLst>
      <p:ext uri="{BB962C8B-B14F-4D97-AF65-F5344CB8AC3E}">
        <p14:creationId xmlns:p14="http://schemas.microsoft.com/office/powerpoint/2010/main" val="3495049614"/>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0" y="2022843"/>
            <a:ext cx="12192000" cy="4835157"/>
          </a:xfrm>
          <a:prstGeom prst="rect">
            <a:avLst/>
          </a:prstGeom>
          <a:solidFill>
            <a:schemeClr val="bg1"/>
          </a:solid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spcBef>
                <a:spcPts val="0"/>
              </a:spcBef>
              <a:buNone/>
              <a:defRPr/>
            </a:pPr>
            <a:r>
              <a:rPr lang="en-US" sz="1800" kern="0" dirty="0">
                <a:cs typeface="Calibri" panose="020F0502020204030204" pitchFamily="34" charset="0"/>
              </a:rPr>
              <a:t>All companies that receive an evaluation will be recognized. Additionally, more than one Contractor may be recognized at various levels except for “Best in Category”. Nominees are recognized on the HBR website. </a:t>
            </a:r>
          </a:p>
          <a:p>
            <a:pPr marL="0" indent="0" eaLnBrk="1" hangingPunct="1">
              <a:spcBef>
                <a:spcPts val="0"/>
              </a:spcBef>
              <a:buNone/>
              <a:defRPr/>
            </a:pPr>
            <a:endParaRPr lang="en-US" sz="1800" kern="0" dirty="0">
              <a:cs typeface="Calibri" panose="020F0502020204030204" pitchFamily="34" charset="0"/>
            </a:endParaRPr>
          </a:p>
          <a:p>
            <a:pPr marL="0" indent="0" eaLnBrk="1" hangingPunct="1">
              <a:spcBef>
                <a:spcPts val="0"/>
              </a:spcBef>
              <a:buNone/>
              <a:defRPr/>
            </a:pPr>
            <a:r>
              <a:rPr lang="en-US" sz="1800" kern="0" dirty="0">
                <a:cs typeface="Calibri" panose="020F0502020204030204" pitchFamily="34" charset="0"/>
              </a:rPr>
              <a:t>The team leader will decide on the award level based on team input and scores from the audit.</a:t>
            </a:r>
          </a:p>
          <a:p>
            <a:pPr marL="0" indent="0" eaLnBrk="1" hangingPunct="1">
              <a:spcBef>
                <a:spcPts val="0"/>
              </a:spcBef>
              <a:buNone/>
              <a:defRPr/>
            </a:pPr>
            <a:endParaRPr lang="en-US" sz="1800" kern="0" dirty="0">
              <a:cs typeface="Calibri" panose="020F0502020204030204" pitchFamily="34" charset="0"/>
            </a:endParaRPr>
          </a:p>
          <a:p>
            <a:pPr marL="0" indent="0" eaLnBrk="1" hangingPunct="1">
              <a:spcBef>
                <a:spcPts val="0"/>
              </a:spcBef>
              <a:buNone/>
              <a:defRPr/>
            </a:pPr>
            <a:r>
              <a:rPr lang="en-US" sz="1800" b="1" kern="0" dirty="0">
                <a:cs typeface="Calibri" panose="020F0502020204030204" pitchFamily="34" charset="0"/>
              </a:rPr>
              <a:t>Bronze:</a:t>
            </a:r>
            <a:r>
              <a:rPr lang="en-US" sz="1800" kern="0" dirty="0">
                <a:cs typeface="Calibri" panose="020F0502020204030204" pitchFamily="34" charset="0"/>
              </a:rPr>
              <a:t>	</a:t>
            </a:r>
            <a:r>
              <a:rPr lang="en-US" sz="1600" kern="0" dirty="0">
                <a:cs typeface="Calibri" panose="020F0502020204030204" pitchFamily="34" charset="0"/>
              </a:rPr>
              <a:t>Companies that are nominated by their clients and submit entries to be considered for the finalist selection but are not 			selected as a finalist. </a:t>
            </a:r>
          </a:p>
          <a:p>
            <a:pPr marL="0" indent="0" eaLnBrk="1" hangingPunct="1">
              <a:spcBef>
                <a:spcPts val="0"/>
              </a:spcBef>
              <a:buNone/>
              <a:defRPr/>
            </a:pPr>
            <a:endParaRPr lang="en-US" sz="1800" kern="0" dirty="0">
              <a:cs typeface="Calibri" panose="020F0502020204030204" pitchFamily="34" charset="0"/>
            </a:endParaRPr>
          </a:p>
          <a:p>
            <a:pPr marL="0" indent="0" eaLnBrk="1" hangingPunct="1">
              <a:spcBef>
                <a:spcPts val="0"/>
              </a:spcBef>
              <a:buNone/>
              <a:defRPr/>
            </a:pPr>
            <a:r>
              <a:rPr lang="en-US" sz="1800" b="1" kern="0" dirty="0">
                <a:cs typeface="Calibri" panose="020F0502020204030204" pitchFamily="34" charset="0"/>
              </a:rPr>
              <a:t>Silver:</a:t>
            </a:r>
            <a:r>
              <a:rPr lang="en-US" sz="1800" kern="0" dirty="0">
                <a:cs typeface="Calibri" panose="020F0502020204030204" pitchFamily="34" charset="0"/>
              </a:rPr>
              <a:t>	</a:t>
            </a:r>
            <a:r>
              <a:rPr lang="en-US" sz="1600" kern="0" dirty="0">
                <a:cs typeface="Calibri" panose="020F0502020204030204" pitchFamily="34" charset="0"/>
              </a:rPr>
              <a:t>The minimum level of recognition that will be given to a company selected as a finalist. This recognition is based on audit 			scoring and improvement opportunities. </a:t>
            </a:r>
          </a:p>
          <a:p>
            <a:pPr marL="0" indent="0" eaLnBrk="1" hangingPunct="1">
              <a:spcBef>
                <a:spcPts val="0"/>
              </a:spcBef>
              <a:buNone/>
              <a:defRPr/>
            </a:pPr>
            <a:endParaRPr lang="en-US" sz="1800" kern="0" dirty="0">
              <a:cs typeface="Calibri" panose="020F0502020204030204" pitchFamily="34" charset="0"/>
            </a:endParaRPr>
          </a:p>
          <a:p>
            <a:pPr marL="0" indent="0" eaLnBrk="1" hangingPunct="1">
              <a:spcBef>
                <a:spcPts val="0"/>
              </a:spcBef>
              <a:buNone/>
              <a:defRPr/>
            </a:pPr>
            <a:r>
              <a:rPr lang="en-US" sz="1800" b="1" kern="0" dirty="0">
                <a:cs typeface="Calibri" panose="020F0502020204030204" pitchFamily="34" charset="0"/>
              </a:rPr>
              <a:t>Gold:</a:t>
            </a:r>
            <a:r>
              <a:rPr lang="en-US" sz="1800" kern="0" dirty="0">
                <a:cs typeface="Calibri" panose="020F0502020204030204" pitchFamily="34" charset="0"/>
              </a:rPr>
              <a:t> 	</a:t>
            </a:r>
            <a:r>
              <a:rPr lang="en-US" sz="1600" kern="0" dirty="0">
                <a:cs typeface="Calibri" panose="020F0502020204030204" pitchFamily="34" charset="0"/>
              </a:rPr>
              <a:t>This recognition signifies that many elements of the company’s program, both field and documentation, meet minimum 			requirements and include average to above-average best practices. </a:t>
            </a:r>
          </a:p>
          <a:p>
            <a:pPr marL="0" indent="0" eaLnBrk="1" hangingPunct="1">
              <a:spcBef>
                <a:spcPts val="0"/>
              </a:spcBef>
              <a:buNone/>
              <a:defRPr/>
            </a:pPr>
            <a:endParaRPr lang="en-US" sz="1800" kern="0" dirty="0">
              <a:cs typeface="Calibri" panose="020F0502020204030204" pitchFamily="34" charset="0"/>
            </a:endParaRPr>
          </a:p>
          <a:p>
            <a:pPr marL="0" indent="0" eaLnBrk="1" hangingPunct="1">
              <a:spcBef>
                <a:spcPts val="0"/>
              </a:spcBef>
              <a:buNone/>
              <a:defRPr/>
            </a:pPr>
            <a:r>
              <a:rPr lang="en-US" sz="1800" b="1" kern="0" dirty="0">
                <a:cs typeface="Calibri" panose="020F0502020204030204" pitchFamily="34" charset="0"/>
              </a:rPr>
              <a:t>Best in Class:</a:t>
            </a:r>
            <a:r>
              <a:rPr lang="en-US" sz="1800" kern="0" dirty="0">
                <a:cs typeface="Calibri" panose="020F0502020204030204" pitchFamily="34" charset="0"/>
              </a:rPr>
              <a:t>	</a:t>
            </a:r>
            <a:r>
              <a:rPr lang="en-US" sz="1600" kern="0" dirty="0">
                <a:cs typeface="Calibri" panose="020F0502020204030204" pitchFamily="34" charset="0"/>
              </a:rPr>
              <a:t>This recognition signifies that most elements of the company’s program, both field and documentation, exceed 					the minimum requirements including exceptional best practices. This award is given to the top company in each 				category. There can only be one Best in-Class winner for each category. </a:t>
            </a:r>
          </a:p>
          <a:p>
            <a:pPr marL="0" indent="0" algn="just" eaLnBrk="1" hangingPunct="1">
              <a:spcBef>
                <a:spcPts val="0"/>
              </a:spcBef>
              <a:buNone/>
              <a:defRPr/>
            </a:pPr>
            <a:endParaRPr lang="en-US" sz="1800" kern="0" dirty="0">
              <a:cs typeface="Calibri" panose="020F0502020204030204" pitchFamily="34" charset="0"/>
            </a:endParaRPr>
          </a:p>
        </p:txBody>
      </p:sp>
      <p:sp>
        <p:nvSpPr>
          <p:cNvPr id="3" name="Title 1">
            <a:extLst>
              <a:ext uri="{FF2B5EF4-FFF2-40B4-BE49-F238E27FC236}">
                <a16:creationId xmlns:a16="http://schemas.microsoft.com/office/drawing/2014/main" id="{D4200071-8C8B-8D4E-B8D7-E192DDBABA2D}"/>
              </a:ext>
            </a:extLst>
          </p:cNvPr>
          <p:cNvSpPr txBox="1">
            <a:spLocks/>
          </p:cNvSpPr>
          <p:nvPr/>
        </p:nvSpPr>
        <p:spPr>
          <a:xfrm>
            <a:off x="554802" y="677333"/>
            <a:ext cx="8821427"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Recognition Award levels</a:t>
            </a:r>
          </a:p>
        </p:txBody>
      </p:sp>
    </p:spTree>
    <p:extLst>
      <p:ext uri="{BB962C8B-B14F-4D97-AF65-F5344CB8AC3E}">
        <p14:creationId xmlns:p14="http://schemas.microsoft.com/office/powerpoint/2010/main" val="648518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73946B6-1689-AA64-CD38-3F4130FB0319}"/>
              </a:ext>
            </a:extLst>
          </p:cNvPr>
          <p:cNvSpPr txBox="1">
            <a:spLocks/>
          </p:cNvSpPr>
          <p:nvPr/>
        </p:nvSpPr>
        <p:spPr>
          <a:xfrm>
            <a:off x="667575" y="2244437"/>
            <a:ext cx="9594851" cy="2539999"/>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a:solidFill>
                  <a:srgbClr val="002060"/>
                </a:solidFill>
              </a:rPr>
              <a:t>Auditors and audit team leaders </a:t>
            </a:r>
            <a:br>
              <a:rPr lang="en-US" b="1" dirty="0">
                <a:solidFill>
                  <a:srgbClr val="002060"/>
                </a:solidFill>
              </a:rPr>
            </a:br>
            <a:r>
              <a:rPr lang="en-US" b="1" dirty="0">
                <a:solidFill>
                  <a:srgbClr val="002060"/>
                </a:solidFill>
              </a:rPr>
              <a:t>photos in Boardroom </a:t>
            </a:r>
            <a:endParaRPr lang="en-US" sz="6000" b="1" dirty="0">
              <a:solidFill>
                <a:srgbClr val="002060"/>
              </a:solidFill>
            </a:endParaRPr>
          </a:p>
        </p:txBody>
      </p:sp>
      <p:pic>
        <p:nvPicPr>
          <p:cNvPr id="3" name="Picture 2">
            <a:extLst>
              <a:ext uri="{FF2B5EF4-FFF2-40B4-BE49-F238E27FC236}">
                <a16:creationId xmlns:a16="http://schemas.microsoft.com/office/drawing/2014/main" id="{6707C6D7-F2D1-10B0-B939-2B79A7DC280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6377" y="2117609"/>
            <a:ext cx="10028555" cy="1239145"/>
          </a:xfrm>
          <a:prstGeom prst="rect">
            <a:avLst/>
          </a:prstGeom>
          <a:noFill/>
        </p:spPr>
      </p:pic>
      <p:pic>
        <p:nvPicPr>
          <p:cNvPr id="4" name="Picture 3" descr="Logo&#10;&#10;Description automatically generated">
            <a:extLst>
              <a:ext uri="{FF2B5EF4-FFF2-40B4-BE49-F238E27FC236}">
                <a16:creationId xmlns:a16="http://schemas.microsoft.com/office/drawing/2014/main" id="{4033667C-DF96-3ED4-9781-F60FBABC9E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377" y="3004964"/>
            <a:ext cx="1228725" cy="351790"/>
          </a:xfrm>
          <a:prstGeom prst="rect">
            <a:avLst/>
          </a:prstGeom>
        </p:spPr>
      </p:pic>
      <p:pic>
        <p:nvPicPr>
          <p:cNvPr id="6" name="Picture 5" descr="A person holding a camera&#10;&#10;Description automatically generated with medium confidence">
            <a:extLst>
              <a:ext uri="{FF2B5EF4-FFF2-40B4-BE49-F238E27FC236}">
                <a16:creationId xmlns:a16="http://schemas.microsoft.com/office/drawing/2014/main" id="{BD857C38-F5E7-4C61-8B4A-BE397FBE9569}"/>
              </a:ext>
            </a:extLst>
          </p:cNvPr>
          <p:cNvPicPr>
            <a:picLocks noChangeAspect="1"/>
          </p:cNvPicPr>
          <p:nvPr/>
        </p:nvPicPr>
        <p:blipFill>
          <a:blip r:embed="rId4">
            <a:extLst>
              <a:ext uri="{837473B0-CC2E-450A-ABE3-18F120FF3D39}">
                <a1611:picAttrSrcUrl xmlns:a1611="http://schemas.microsoft.com/office/drawing/2016/11/main" xmlns="" r:id="rId5"/>
              </a:ext>
            </a:extLst>
          </a:blip>
          <a:stretch>
            <a:fillRect/>
          </a:stretch>
        </p:blipFill>
        <p:spPr>
          <a:xfrm>
            <a:off x="3592946" y="4848574"/>
            <a:ext cx="3268548" cy="2009426"/>
          </a:xfrm>
          <a:prstGeom prst="rect">
            <a:avLst/>
          </a:prstGeom>
        </p:spPr>
      </p:pic>
    </p:spTree>
    <p:extLst>
      <p:ext uri="{BB962C8B-B14F-4D97-AF65-F5344CB8AC3E}">
        <p14:creationId xmlns:p14="http://schemas.microsoft.com/office/powerpoint/2010/main" val="19689865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0" y="2021747"/>
            <a:ext cx="10262532" cy="4836253"/>
          </a:xfrm>
          <a:prstGeom prst="rect">
            <a:avLst/>
          </a:prstGeom>
          <a:solidFill>
            <a:schemeClr val="bg1"/>
          </a:solid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eaLnBrk="1" hangingPunct="1">
              <a:spcBef>
                <a:spcPts val="0"/>
              </a:spcBef>
              <a:buNone/>
              <a:defRPr/>
            </a:pPr>
            <a:endParaRPr lang="en-US" sz="1800" kern="0" dirty="0">
              <a:cs typeface="Calibri" panose="020F0502020204030204" pitchFamily="34" charset="0"/>
            </a:endParaRPr>
          </a:p>
          <a:p>
            <a:pPr marL="0" indent="0" algn="just" eaLnBrk="1" hangingPunct="1">
              <a:spcBef>
                <a:spcPts val="0"/>
              </a:spcBef>
              <a:buNone/>
              <a:defRPr/>
            </a:pPr>
            <a:r>
              <a:rPr lang="en-US" sz="1800" b="1" kern="0" dirty="0">
                <a:cs typeface="Calibri" panose="020F0502020204030204" pitchFamily="34" charset="0"/>
              </a:rPr>
              <a:t>Newcomer of the Year: </a:t>
            </a:r>
            <a:r>
              <a:rPr lang="en-US" sz="1800" kern="0" dirty="0">
                <a:cs typeface="Calibri" panose="020F0502020204030204" pitchFamily="34" charset="0"/>
              </a:rPr>
              <a:t>	</a:t>
            </a:r>
          </a:p>
          <a:p>
            <a:pPr marL="0" indent="0" algn="just" eaLnBrk="1" hangingPunct="1">
              <a:spcBef>
                <a:spcPts val="0"/>
              </a:spcBef>
              <a:buNone/>
              <a:defRPr/>
            </a:pPr>
            <a:r>
              <a:rPr lang="en-US" sz="1800" kern="0" dirty="0">
                <a:cs typeface="Calibri" panose="020F0502020204030204" pitchFamily="34" charset="0"/>
              </a:rPr>
              <a:t>The HBR “Newcomer of the Year” award recognizes contract companies that may be participating for the first time or have not been nominated for at least the past three years.  Selection of the “Newcomer of the Year” award comes from the Houston Business Roundtable staff and is awarded to a participating finalist that excelled at a high level in the process in one of the categories.</a:t>
            </a:r>
          </a:p>
          <a:p>
            <a:pPr marL="0" indent="0" algn="just" eaLnBrk="1" hangingPunct="1">
              <a:spcBef>
                <a:spcPts val="0"/>
              </a:spcBef>
              <a:buNone/>
              <a:defRPr/>
            </a:pPr>
            <a:endParaRPr lang="en-US" sz="1800" b="1" kern="0" dirty="0">
              <a:cs typeface="Calibri" panose="020F0502020204030204" pitchFamily="34" charset="0"/>
            </a:endParaRPr>
          </a:p>
          <a:p>
            <a:pPr marL="0" indent="0" algn="just" eaLnBrk="1" hangingPunct="1">
              <a:spcBef>
                <a:spcPts val="0"/>
              </a:spcBef>
              <a:buNone/>
              <a:defRPr/>
            </a:pPr>
            <a:r>
              <a:rPr lang="en-US" sz="1800" b="1" kern="0" dirty="0">
                <a:cs typeface="Calibri" panose="020F0502020204030204" pitchFamily="34" charset="0"/>
              </a:rPr>
              <a:t>Most Nominations:</a:t>
            </a:r>
            <a:r>
              <a:rPr lang="en-US" sz="1800" kern="0" dirty="0">
                <a:cs typeface="Calibri" panose="020F0502020204030204" pitchFamily="34" charset="0"/>
              </a:rPr>
              <a:t>	</a:t>
            </a:r>
          </a:p>
          <a:p>
            <a:pPr marL="0" indent="0" algn="just" eaLnBrk="1" hangingPunct="1">
              <a:spcBef>
                <a:spcPts val="0"/>
              </a:spcBef>
              <a:buNone/>
              <a:defRPr/>
            </a:pPr>
            <a:r>
              <a:rPr lang="en-US" sz="1800" kern="0" dirty="0">
                <a:cs typeface="Calibri" panose="020F0502020204030204" pitchFamily="34" charset="0"/>
              </a:rPr>
              <a:t>This award is presented to the company with the most nominations. </a:t>
            </a:r>
          </a:p>
          <a:p>
            <a:pPr marL="0" indent="0" algn="just" eaLnBrk="1" hangingPunct="1">
              <a:spcBef>
                <a:spcPts val="0"/>
              </a:spcBef>
              <a:buNone/>
              <a:defRPr/>
            </a:pPr>
            <a:r>
              <a:rPr lang="en-US" sz="1800" kern="0" dirty="0">
                <a:cs typeface="Calibri" panose="020F0502020204030204" pitchFamily="34" charset="0"/>
              </a:rPr>
              <a:t>This award represents that a company has a consistent safety culture and consistently demonstrates world-class safety excellence at a high level across multiple work sites, clients, and industries. </a:t>
            </a:r>
            <a:endParaRPr lang="en-US" sz="2200" kern="0" dirty="0"/>
          </a:p>
        </p:txBody>
      </p:sp>
      <p:sp>
        <p:nvSpPr>
          <p:cNvPr id="3" name="Title 1">
            <a:extLst>
              <a:ext uri="{FF2B5EF4-FFF2-40B4-BE49-F238E27FC236}">
                <a16:creationId xmlns:a16="http://schemas.microsoft.com/office/drawing/2014/main" id="{D4200071-8C8B-8D4E-B8D7-E192DDBABA2D}"/>
              </a:ext>
            </a:extLst>
          </p:cNvPr>
          <p:cNvSpPr txBox="1">
            <a:spLocks/>
          </p:cNvSpPr>
          <p:nvPr/>
        </p:nvSpPr>
        <p:spPr>
          <a:xfrm>
            <a:off x="554802" y="677333"/>
            <a:ext cx="8821427"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Recognition Award levels</a:t>
            </a:r>
          </a:p>
        </p:txBody>
      </p:sp>
    </p:spTree>
    <p:extLst>
      <p:ext uri="{BB962C8B-B14F-4D97-AF65-F5344CB8AC3E}">
        <p14:creationId xmlns:p14="http://schemas.microsoft.com/office/powerpoint/2010/main" val="368690568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554802" y="2333296"/>
            <a:ext cx="11866179" cy="3915103"/>
          </a:xfrm>
          <a:prstGeom prst="rect">
            <a:avLst/>
          </a:prstGeom>
        </p:spPr>
        <p:txBody>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a:lnSpc>
                <a:spcPct val="114000"/>
              </a:lnSpc>
              <a:spcBef>
                <a:spcPts val="0"/>
              </a:spcBef>
              <a:buClr>
                <a:srgbClr val="C00000"/>
              </a:buClr>
              <a:buFont typeface="Wingdings" pitchFamily="2" charset="2"/>
              <a:buChar char="§"/>
            </a:pPr>
            <a:r>
              <a:rPr lang="en-US" altLang="en-US" sz="1800" dirty="0">
                <a:solidFill>
                  <a:schemeClr val="tx1"/>
                </a:solidFill>
                <a:cs typeface="Calibri" panose="020F0502020204030204" pitchFamily="34" charset="0"/>
              </a:rPr>
              <a:t>Benefits to Auditor and their Companies</a:t>
            </a:r>
          </a:p>
          <a:p>
            <a:pPr>
              <a:lnSpc>
                <a:spcPct val="114000"/>
              </a:lnSpc>
              <a:spcBef>
                <a:spcPts val="0"/>
              </a:spcBef>
              <a:buClr>
                <a:srgbClr val="C00000"/>
              </a:buClr>
              <a:buFont typeface="Wingdings" pitchFamily="2" charset="2"/>
              <a:buChar char="§"/>
            </a:pPr>
            <a:endParaRPr lang="en-US" altLang="en-US" sz="1800" dirty="0">
              <a:solidFill>
                <a:schemeClr val="tx1"/>
              </a:solidFill>
              <a:cs typeface="Calibri" panose="020F0502020204030204" pitchFamily="34" charset="0"/>
            </a:endParaRPr>
          </a:p>
          <a:p>
            <a:pPr lvl="1">
              <a:lnSpc>
                <a:spcPct val="114000"/>
              </a:lnSpc>
              <a:spcBef>
                <a:spcPts val="0"/>
              </a:spcBef>
              <a:buClr>
                <a:srgbClr val="C00000"/>
              </a:buClr>
              <a:buFont typeface="Wingdings" pitchFamily="2" charset="2"/>
              <a:buChar char="§"/>
            </a:pPr>
            <a:r>
              <a:rPr lang="en-US" altLang="en-US" sz="1800" dirty="0">
                <a:solidFill>
                  <a:schemeClr val="tx1"/>
                </a:solidFill>
                <a:cs typeface="Calibri" panose="020F0502020204030204" pitchFamily="34" charset="0"/>
              </a:rPr>
              <a:t>Expand knowledge of Safety Processes of other Contractors and Client Companies</a:t>
            </a:r>
          </a:p>
          <a:p>
            <a:pPr lvl="1">
              <a:lnSpc>
                <a:spcPct val="114000"/>
              </a:lnSpc>
              <a:spcBef>
                <a:spcPts val="0"/>
              </a:spcBef>
              <a:buClr>
                <a:srgbClr val="C00000"/>
              </a:buClr>
              <a:buFont typeface="Wingdings" pitchFamily="2" charset="2"/>
              <a:buChar char="§"/>
            </a:pPr>
            <a:endParaRPr lang="en-US" altLang="en-US" sz="1800" dirty="0">
              <a:solidFill>
                <a:schemeClr val="tx1"/>
              </a:solidFill>
              <a:cs typeface="Calibri" panose="020F0502020204030204" pitchFamily="34" charset="0"/>
            </a:endParaRPr>
          </a:p>
          <a:p>
            <a:pPr lvl="1">
              <a:lnSpc>
                <a:spcPct val="114000"/>
              </a:lnSpc>
              <a:spcBef>
                <a:spcPts val="0"/>
              </a:spcBef>
              <a:buClr>
                <a:srgbClr val="C00000"/>
              </a:buClr>
              <a:buFont typeface="Wingdings" pitchFamily="2" charset="2"/>
              <a:buChar char="§"/>
            </a:pPr>
            <a:r>
              <a:rPr lang="en-US" altLang="en-US" sz="1800" dirty="0">
                <a:solidFill>
                  <a:schemeClr val="tx1"/>
                </a:solidFill>
                <a:cs typeface="Calibri" panose="020F0502020204030204" pitchFamily="34" charset="0"/>
              </a:rPr>
              <a:t>Capture new ideas and approaches for managing Safety and Health Programs</a:t>
            </a:r>
          </a:p>
          <a:p>
            <a:pPr lvl="1">
              <a:lnSpc>
                <a:spcPct val="114000"/>
              </a:lnSpc>
              <a:spcBef>
                <a:spcPts val="0"/>
              </a:spcBef>
              <a:buClr>
                <a:srgbClr val="C00000"/>
              </a:buClr>
              <a:buFont typeface="Wingdings" pitchFamily="2" charset="2"/>
              <a:buChar char="§"/>
            </a:pPr>
            <a:endParaRPr lang="en-US" altLang="en-US" sz="1800" dirty="0">
              <a:solidFill>
                <a:schemeClr val="tx1"/>
              </a:solidFill>
              <a:cs typeface="Calibri" panose="020F0502020204030204" pitchFamily="34" charset="0"/>
            </a:endParaRPr>
          </a:p>
          <a:p>
            <a:pPr lvl="1">
              <a:lnSpc>
                <a:spcPct val="114000"/>
              </a:lnSpc>
              <a:spcBef>
                <a:spcPts val="0"/>
              </a:spcBef>
              <a:buClr>
                <a:srgbClr val="C00000"/>
              </a:buClr>
              <a:buFont typeface="Wingdings" pitchFamily="2" charset="2"/>
              <a:buChar char="§"/>
            </a:pPr>
            <a:r>
              <a:rPr lang="en-US" altLang="en-US" sz="1800" dirty="0">
                <a:solidFill>
                  <a:schemeClr val="tx1"/>
                </a:solidFill>
                <a:cs typeface="Calibri" panose="020F0502020204030204" pitchFamily="34" charset="0"/>
              </a:rPr>
              <a:t>Learn how other companies prepare and conduct their HBR evaluations</a:t>
            </a:r>
          </a:p>
          <a:p>
            <a:pPr lvl="1">
              <a:lnSpc>
                <a:spcPct val="114000"/>
              </a:lnSpc>
              <a:spcBef>
                <a:spcPts val="0"/>
              </a:spcBef>
              <a:buClr>
                <a:srgbClr val="C00000"/>
              </a:buClr>
              <a:buFont typeface="Wingdings" pitchFamily="2" charset="2"/>
              <a:buChar char="§"/>
            </a:pPr>
            <a:endParaRPr lang="en-US" altLang="en-US" sz="1800" dirty="0">
              <a:solidFill>
                <a:schemeClr val="tx1"/>
              </a:solidFill>
              <a:cs typeface="Calibri" panose="020F0502020204030204" pitchFamily="34" charset="0"/>
            </a:endParaRPr>
          </a:p>
          <a:p>
            <a:pPr lvl="1">
              <a:lnSpc>
                <a:spcPct val="114000"/>
              </a:lnSpc>
              <a:spcBef>
                <a:spcPts val="0"/>
              </a:spcBef>
              <a:buClr>
                <a:srgbClr val="C00000"/>
              </a:buClr>
              <a:buFont typeface="Wingdings" pitchFamily="2" charset="2"/>
              <a:buChar char="§"/>
            </a:pPr>
            <a:r>
              <a:rPr lang="en-US" altLang="en-US" sz="1800" dirty="0">
                <a:solidFill>
                  <a:schemeClr val="tx1"/>
                </a:solidFill>
                <a:cs typeface="Calibri" panose="020F0502020204030204" pitchFamily="34" charset="0"/>
              </a:rPr>
              <a:t>Meet new colleagues</a:t>
            </a:r>
          </a:p>
        </p:txBody>
      </p:sp>
      <p:sp>
        <p:nvSpPr>
          <p:cNvPr id="3" name="Title 1">
            <a:extLst>
              <a:ext uri="{FF2B5EF4-FFF2-40B4-BE49-F238E27FC236}">
                <a16:creationId xmlns:a16="http://schemas.microsoft.com/office/drawing/2014/main" id="{FD1D789D-46EF-3A42-9A0B-994984B5FCBA}"/>
              </a:ext>
            </a:extLst>
          </p:cNvPr>
          <p:cNvSpPr txBox="1">
            <a:spLocks/>
          </p:cNvSpPr>
          <p:nvPr/>
        </p:nvSpPr>
        <p:spPr>
          <a:xfrm>
            <a:off x="554802" y="677333"/>
            <a:ext cx="8821427"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Why should I be an auditor?</a:t>
            </a:r>
          </a:p>
        </p:txBody>
      </p:sp>
    </p:spTree>
    <p:extLst>
      <p:ext uri="{BB962C8B-B14F-4D97-AF65-F5344CB8AC3E}">
        <p14:creationId xmlns:p14="http://schemas.microsoft.com/office/powerpoint/2010/main" val="3596960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1066800" y="381000"/>
            <a:ext cx="9144000" cy="838200"/>
          </a:xfrm>
        </p:spPr>
        <p:txBody>
          <a:bodyPr>
            <a:normAutofit fontScale="90000"/>
          </a:bodyPr>
          <a:lstStyle/>
          <a:p>
            <a:r>
              <a:rPr lang="en-US" altLang="en-US" sz="4000" dirty="0"/>
              <a:t>Safety Excellence Award Video</a:t>
            </a:r>
          </a:p>
        </p:txBody>
      </p:sp>
      <p:pic>
        <p:nvPicPr>
          <p:cNvPr id="3" name="Online Media 1" title="35th HSEA - RECAP Video">
            <a:hlinkClick r:id="" action="ppaction://media"/>
            <a:extLst>
              <a:ext uri="{FF2B5EF4-FFF2-40B4-BE49-F238E27FC236}">
                <a16:creationId xmlns:a16="http://schemas.microsoft.com/office/drawing/2014/main" id="{BE173F26-D78B-D7B5-59EB-81550C76240B}"/>
              </a:ext>
            </a:extLst>
          </p:cNvPr>
          <p:cNvPicPr>
            <a:picLocks noRot="1" noChangeAspect="1"/>
          </p:cNvPicPr>
          <p:nvPr>
            <a:videoFile r:link="rId1"/>
          </p:nvPr>
        </p:nvPicPr>
        <p:blipFill>
          <a:blip r:embed="rId3"/>
          <a:stretch>
            <a:fillRect/>
          </a:stretch>
        </p:blipFill>
        <p:spPr>
          <a:xfrm>
            <a:off x="1593908" y="2013438"/>
            <a:ext cx="8507285" cy="4806616"/>
          </a:xfrm>
          <a:prstGeom prst="rect">
            <a:avLst/>
          </a:prstGeom>
        </p:spPr>
      </p:pic>
    </p:spTree>
    <p:extLst>
      <p:ext uri="{BB962C8B-B14F-4D97-AF65-F5344CB8AC3E}">
        <p14:creationId xmlns:p14="http://schemas.microsoft.com/office/powerpoint/2010/main" val="121026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579FB-4FB4-F543-961B-BDA13BFCB736}"/>
              </a:ext>
            </a:extLst>
          </p:cNvPr>
          <p:cNvSpPr txBox="1">
            <a:spLocks/>
          </p:cNvSpPr>
          <p:nvPr/>
        </p:nvSpPr>
        <p:spPr>
          <a:xfrm>
            <a:off x="450981" y="738483"/>
            <a:ext cx="12192000"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r>
              <a:rPr lang="en-US" sz="3500" dirty="0">
                <a:solidFill>
                  <a:srgbClr val="FFFFFF"/>
                </a:solidFill>
                <a:latin typeface="Calibri" panose="020F0502020204030204" pitchFamily="34" charset="0"/>
                <a:cs typeface="Calibri" panose="020F0502020204030204" pitchFamily="34" charset="0"/>
              </a:rPr>
              <a:t>Scan and Register to be an Auditor today!</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8376" y="2198533"/>
            <a:ext cx="3369732" cy="4368296"/>
          </a:xfrm>
          <a:prstGeom prst="rect">
            <a:avLst/>
          </a:prstGeom>
        </p:spPr>
      </p:pic>
    </p:spTree>
    <p:extLst>
      <p:ext uri="{BB962C8B-B14F-4D97-AF65-F5344CB8AC3E}">
        <p14:creationId xmlns:p14="http://schemas.microsoft.com/office/powerpoint/2010/main" val="167156383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72853"/>
            <a:ext cx="12192000" cy="990600"/>
          </a:xfrm>
        </p:spPr>
        <p:txBody>
          <a:bodyPr>
            <a:normAutofit/>
          </a:bodyPr>
          <a:lstStyle/>
          <a:p>
            <a:pPr algn="ctr"/>
            <a:r>
              <a:rPr lang="en-US" sz="5000" b="1" dirty="0">
                <a:solidFill>
                  <a:schemeClr val="tx1"/>
                </a:solidFill>
                <a:latin typeface="+mn-lt"/>
                <a:cs typeface="Calibri" panose="020F0502020204030204" pitchFamily="34" charset="0"/>
              </a:rPr>
              <a:t>Questions</a:t>
            </a:r>
          </a:p>
        </p:txBody>
      </p:sp>
    </p:spTree>
    <p:extLst>
      <p:ext uri="{BB962C8B-B14F-4D97-AF65-F5344CB8AC3E}">
        <p14:creationId xmlns:p14="http://schemas.microsoft.com/office/powerpoint/2010/main" val="2569542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150200" y="3301792"/>
            <a:ext cx="9487328" cy="1484176"/>
          </a:xfrm>
        </p:spPr>
        <p:txBody>
          <a:bodyPr>
            <a:noAutofit/>
          </a:bodyPr>
          <a:lstStyle/>
          <a:p>
            <a:pPr>
              <a:lnSpc>
                <a:spcPct val="90000"/>
              </a:lnSpc>
            </a:pPr>
            <a:r>
              <a:rPr lang="en-US" sz="5500" dirty="0"/>
              <a:t/>
            </a:r>
            <a:br>
              <a:rPr lang="en-US" sz="5500" dirty="0"/>
            </a:br>
            <a:r>
              <a:rPr lang="en-US" sz="5500" dirty="0"/>
              <a:t/>
            </a:r>
            <a:br>
              <a:rPr lang="en-US" sz="5500" dirty="0"/>
            </a:br>
            <a:r>
              <a:rPr lang="en-US" sz="5500" dirty="0">
                <a:latin typeface="Calibri" panose="020F0502020204030204" pitchFamily="34" charset="0"/>
                <a:cs typeface="Calibri" panose="020F0502020204030204" pitchFamily="34" charset="0"/>
              </a:rPr>
              <a:t/>
            </a:r>
            <a:br>
              <a:rPr lang="en-US" sz="5500" dirty="0">
                <a:latin typeface="Calibri" panose="020F0502020204030204" pitchFamily="34" charset="0"/>
                <a:cs typeface="Calibri" panose="020F0502020204030204" pitchFamily="34" charset="0"/>
              </a:rPr>
            </a:br>
            <a:r>
              <a:rPr lang="en-US" sz="5500" dirty="0">
                <a:latin typeface="Calibri" panose="020F0502020204030204" pitchFamily="34" charset="0"/>
                <a:cs typeface="Calibri" panose="020F0502020204030204" pitchFamily="34" charset="0"/>
              </a:rPr>
              <a:t>MENTORING PROGRAM</a:t>
            </a:r>
            <a:br>
              <a:rPr lang="en-US" sz="5500" dirty="0">
                <a:latin typeface="Calibri" panose="020F0502020204030204" pitchFamily="34" charset="0"/>
                <a:cs typeface="Calibri" panose="020F0502020204030204" pitchFamily="34" charset="0"/>
              </a:rPr>
            </a:br>
            <a:r>
              <a:rPr lang="en-US" sz="5500" dirty="0">
                <a:latin typeface="Calibri" panose="020F0502020204030204" pitchFamily="34" charset="0"/>
                <a:cs typeface="Calibri" panose="020F0502020204030204" pitchFamily="34" charset="0"/>
              </a:rPr>
              <a:t/>
            </a:r>
            <a:br>
              <a:rPr lang="en-US" sz="55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By: Rick pitman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0135" y="4785968"/>
            <a:ext cx="2801923" cy="1350703"/>
          </a:xfrm>
          <a:prstGeom prst="rect">
            <a:avLst/>
          </a:prstGeom>
        </p:spPr>
      </p:pic>
      <p:pic>
        <p:nvPicPr>
          <p:cNvPr id="2" name="Picture 1" descr="A person wearing glasses&#10;&#10;Description automatically generated with low confidence">
            <a:extLst>
              <a:ext uri="{FF2B5EF4-FFF2-40B4-BE49-F238E27FC236}">
                <a16:creationId xmlns:a16="http://schemas.microsoft.com/office/drawing/2014/main" id="{D8549BD2-7A43-8FE6-5600-94EED9149038}"/>
              </a:ext>
            </a:extLst>
          </p:cNvPr>
          <p:cNvPicPr>
            <a:picLocks noChangeAspect="1"/>
          </p:cNvPicPr>
          <p:nvPr/>
        </p:nvPicPr>
        <p:blipFill>
          <a:blip r:embed="rId3"/>
          <a:stretch>
            <a:fillRect/>
          </a:stretch>
        </p:blipFill>
        <p:spPr>
          <a:xfrm>
            <a:off x="6170933" y="3613074"/>
            <a:ext cx="1563859" cy="2345788"/>
          </a:xfrm>
          <a:prstGeom prst="rect">
            <a:avLst/>
          </a:prstGeom>
        </p:spPr>
      </p:pic>
    </p:spTree>
    <p:extLst>
      <p:ext uri="{BB962C8B-B14F-4D97-AF65-F5344CB8AC3E}">
        <p14:creationId xmlns:p14="http://schemas.microsoft.com/office/powerpoint/2010/main" val="878000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2">
            <a:extLst>
              <a:ext uri="{FF2B5EF4-FFF2-40B4-BE49-F238E27FC236}">
                <a16:creationId xmlns:a16="http://schemas.microsoft.com/office/drawing/2014/main" id="{23150F4F-477A-45BE-A44C-21F1C7FC6A76}"/>
              </a:ext>
            </a:extLst>
          </p:cNvPr>
          <p:cNvGraphicFramePr>
            <a:graphicFrameLocks noGrp="1"/>
          </p:cNvGraphicFramePr>
          <p:nvPr>
            <p:ph idx="1"/>
            <p:extLst>
              <p:ext uri="{D42A27DB-BD31-4B8C-83A1-F6EECF244321}">
                <p14:modId xmlns:p14="http://schemas.microsoft.com/office/powerpoint/2010/main" val="427220362"/>
              </p:ext>
            </p:extLst>
          </p:nvPr>
        </p:nvGraphicFramePr>
        <p:xfrm>
          <a:off x="3568315" y="1646459"/>
          <a:ext cx="4869656"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1">
            <a:extLst>
              <a:ext uri="{FF2B5EF4-FFF2-40B4-BE49-F238E27FC236}">
                <a16:creationId xmlns:a16="http://schemas.microsoft.com/office/drawing/2014/main" id="{4BFB981D-122A-944A-8B11-FBA3ED247DBB}"/>
              </a:ext>
            </a:extLst>
          </p:cNvPr>
          <p:cNvSpPr txBox="1">
            <a:spLocks/>
          </p:cNvSpPr>
          <p:nvPr/>
        </p:nvSpPr>
        <p:spPr>
          <a:xfrm>
            <a:off x="554802" y="677333"/>
            <a:ext cx="8821427"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Purpose</a:t>
            </a:r>
          </a:p>
        </p:txBody>
      </p:sp>
    </p:spTree>
    <p:extLst>
      <p:ext uri="{BB962C8B-B14F-4D97-AF65-F5344CB8AC3E}">
        <p14:creationId xmlns:p14="http://schemas.microsoft.com/office/powerpoint/2010/main" val="11111701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1"/>
          </p:nvPr>
        </p:nvSpPr>
        <p:spPr>
          <a:xfrm>
            <a:off x="1" y="2010440"/>
            <a:ext cx="10330962" cy="4847560"/>
          </a:xfrm>
          <a:solidFill>
            <a:schemeClr val="bg1"/>
          </a:solidFill>
        </p:spPr>
        <p:txBody>
          <a:bodyPr>
            <a:noAutofit/>
          </a:bodyPr>
          <a:lstStyle/>
          <a:p>
            <a:pPr algn="just"/>
            <a:endParaRPr lang="en-US" dirty="0">
              <a:cs typeface="Calibri" panose="020F0502020204030204" pitchFamily="34" charset="0"/>
            </a:endParaRPr>
          </a:p>
          <a:p>
            <a:pPr algn="just"/>
            <a:r>
              <a:rPr lang="en-US" dirty="0">
                <a:cs typeface="Calibri" panose="020F0502020204030204" pitchFamily="34" charset="0"/>
              </a:rPr>
              <a:t>2021-2022 HBR “Best in Class” Award Winners</a:t>
            </a:r>
          </a:p>
          <a:p>
            <a:pPr algn="just"/>
            <a:endParaRPr lang="en-US" sz="1200" dirty="0">
              <a:cs typeface="Calibri" panose="020F0502020204030204" pitchFamily="34" charset="0"/>
            </a:endParaRPr>
          </a:p>
          <a:p>
            <a:pPr algn="just"/>
            <a:r>
              <a:rPr lang="en-US" dirty="0">
                <a:cs typeface="Calibri" panose="020F0502020204030204" pitchFamily="34" charset="0"/>
              </a:rPr>
              <a:t>Highest Honor a Company Can Achieve</a:t>
            </a:r>
          </a:p>
          <a:p>
            <a:pPr lvl="1" algn="just"/>
            <a:r>
              <a:rPr lang="en-US" sz="1800" dirty="0">
                <a:cs typeface="Calibri" panose="020F0502020204030204" pitchFamily="34" charset="0"/>
              </a:rPr>
              <a:t>Special Recognition during SEA</a:t>
            </a:r>
          </a:p>
          <a:p>
            <a:pPr lvl="1" algn="just"/>
            <a:endParaRPr lang="en-US" sz="1200" dirty="0">
              <a:cs typeface="Calibri" panose="020F0502020204030204" pitchFamily="34" charset="0"/>
            </a:endParaRPr>
          </a:p>
          <a:p>
            <a:pPr algn="just"/>
            <a:r>
              <a:rPr lang="en-US" dirty="0">
                <a:cs typeface="Calibri" panose="020F0502020204030204" pitchFamily="34" charset="0"/>
              </a:rPr>
              <a:t>Advise and assist  throughout the safety award process</a:t>
            </a:r>
          </a:p>
          <a:p>
            <a:pPr algn="just"/>
            <a:endParaRPr lang="en-US" sz="1200" dirty="0">
              <a:cs typeface="Calibri" panose="020F0502020204030204" pitchFamily="34" charset="0"/>
            </a:endParaRPr>
          </a:p>
          <a:p>
            <a:pPr algn="just"/>
            <a:r>
              <a:rPr lang="en-US" dirty="0">
                <a:cs typeface="Calibri" panose="020F0502020204030204" pitchFamily="34" charset="0"/>
              </a:rPr>
              <a:t>Mentors are assigned to audit categories outside of their field.</a:t>
            </a:r>
          </a:p>
          <a:p>
            <a:pPr marL="0" indent="0" algn="just">
              <a:buNone/>
            </a:pPr>
            <a:endParaRPr lang="en-US" sz="1200" dirty="0">
              <a:cs typeface="Calibri" panose="020F0502020204030204" pitchFamily="34" charset="0"/>
            </a:endParaRPr>
          </a:p>
        </p:txBody>
      </p:sp>
      <p:sp>
        <p:nvSpPr>
          <p:cNvPr id="3" name="Title 1">
            <a:extLst>
              <a:ext uri="{FF2B5EF4-FFF2-40B4-BE49-F238E27FC236}">
                <a16:creationId xmlns:a16="http://schemas.microsoft.com/office/drawing/2014/main" id="{030294F8-C8DE-C44C-913F-8F0A28AC3A0F}"/>
              </a:ext>
            </a:extLst>
          </p:cNvPr>
          <p:cNvSpPr txBox="1">
            <a:spLocks/>
          </p:cNvSpPr>
          <p:nvPr/>
        </p:nvSpPr>
        <p:spPr>
          <a:xfrm>
            <a:off x="554802" y="677333"/>
            <a:ext cx="8821427"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Program overview</a:t>
            </a:r>
          </a:p>
        </p:txBody>
      </p:sp>
    </p:spTree>
    <p:extLst>
      <p:ext uri="{BB962C8B-B14F-4D97-AF65-F5344CB8AC3E}">
        <p14:creationId xmlns:p14="http://schemas.microsoft.com/office/powerpoint/2010/main" val="41393879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533694797"/>
              </p:ext>
            </p:extLst>
          </p:nvPr>
        </p:nvGraphicFramePr>
        <p:xfrm>
          <a:off x="3011648" y="2080469"/>
          <a:ext cx="6236045" cy="4754306"/>
        </p:xfrm>
        <a:graphic>
          <a:graphicData uri="http://schemas.openxmlformats.org/drawingml/2006/table">
            <a:tbl>
              <a:tblPr firstRow="1" bandRow="1">
                <a:tableStyleId>{5C22544A-7EE6-4342-B048-85BDC9FD1C3A}</a:tableStyleId>
              </a:tblPr>
              <a:tblGrid>
                <a:gridCol w="2894470">
                  <a:extLst>
                    <a:ext uri="{9D8B030D-6E8A-4147-A177-3AD203B41FA5}">
                      <a16:colId xmlns:a16="http://schemas.microsoft.com/office/drawing/2014/main" val="3530317351"/>
                    </a:ext>
                  </a:extLst>
                </a:gridCol>
                <a:gridCol w="212481">
                  <a:extLst>
                    <a:ext uri="{9D8B030D-6E8A-4147-A177-3AD203B41FA5}">
                      <a16:colId xmlns:a16="http://schemas.microsoft.com/office/drawing/2014/main" val="427047327"/>
                    </a:ext>
                  </a:extLst>
                </a:gridCol>
                <a:gridCol w="3129094">
                  <a:extLst>
                    <a:ext uri="{9D8B030D-6E8A-4147-A177-3AD203B41FA5}">
                      <a16:colId xmlns:a16="http://schemas.microsoft.com/office/drawing/2014/main" val="1265806206"/>
                    </a:ext>
                  </a:extLst>
                </a:gridCol>
              </a:tblGrid>
              <a:tr h="337987">
                <a:tc>
                  <a:txBody>
                    <a:bodyPr/>
                    <a:lstStyle/>
                    <a:p>
                      <a:pPr algn="l"/>
                      <a:r>
                        <a:rPr lang="en-US" sz="1400" b="1" dirty="0">
                          <a:solidFill>
                            <a:schemeClr val="tx1"/>
                          </a:solidFill>
                          <a:latin typeface="Calibri" panose="020F0502020204030204" pitchFamily="34" charset="0"/>
                          <a:cs typeface="Calibri" panose="020F0502020204030204" pitchFamily="34" charset="0"/>
                        </a:rPr>
                        <a:t>S&amp;B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chemeClr val="tx1"/>
                          </a:solidFill>
                          <a:effectLst/>
                          <a:uLnTx/>
                          <a:uFillTx/>
                        </a:rPr>
                        <a:t>-</a:t>
                      </a:r>
                      <a:endParaRPr kumimoji="0" lang="en-US" sz="1400" b="0" i="0" u="none" strike="noStrike" kern="1200" cap="none" spc="0" normalizeH="0" baseline="0" noProof="0" dirty="0">
                        <a:ln>
                          <a:noFill/>
                        </a:ln>
                        <a:solidFill>
                          <a:schemeClr val="tx1"/>
                        </a:solidFill>
                        <a:effectLst/>
                        <a:uLnTx/>
                        <a:uFillTx/>
                        <a:latin typeface="Candara" panose="020E0502030303020204" pitchFamily="34"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400" b="0" dirty="0">
                          <a:solidFill>
                            <a:schemeClr val="tx1"/>
                          </a:solidFill>
                          <a:latin typeface="Calibri" panose="020F0502020204030204" pitchFamily="34" charset="0"/>
                          <a:cs typeface="Calibri" panose="020F0502020204030204" pitchFamily="34" charset="0"/>
                        </a:rPr>
                        <a:t>General Contractor Large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69894860"/>
                  </a:ext>
                </a:extLst>
              </a:tr>
              <a:tr h="337987">
                <a:tc>
                  <a:txBody>
                    <a:bodyPr/>
                    <a:lstStyle/>
                    <a:p>
                      <a:pPr algn="l"/>
                      <a:r>
                        <a:rPr lang="en-US" sz="1400" b="1" dirty="0">
                          <a:solidFill>
                            <a:schemeClr val="tx1"/>
                          </a:solidFill>
                          <a:latin typeface="Calibri" panose="020F0502020204030204" pitchFamily="34" charset="0"/>
                          <a:cs typeface="Calibri" panose="020F0502020204030204" pitchFamily="34" charset="0"/>
                        </a:rPr>
                        <a:t>Wood PLC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schemeClr val="tx1"/>
                          </a:solidFill>
                          <a:effectLst/>
                          <a:uLnTx/>
                          <a:uFillTx/>
                        </a:rPr>
                        <a:t>-</a:t>
                      </a:r>
                      <a:endParaRPr kumimoji="0" lang="en-US" sz="1400" b="0" i="0" u="none" strike="noStrike" kern="1200" cap="none" spc="0" normalizeH="0" baseline="0" noProof="0" dirty="0">
                        <a:ln>
                          <a:noFill/>
                        </a:ln>
                        <a:solidFill>
                          <a:schemeClr val="tx1"/>
                        </a:solidFill>
                        <a:effectLst/>
                        <a:uLnTx/>
                        <a:uFillTx/>
                        <a:latin typeface="Candara" panose="020E0502030303020204" pitchFamily="34"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400" dirty="0">
                          <a:solidFill>
                            <a:schemeClr val="tx1"/>
                          </a:solidFill>
                          <a:latin typeface="Calibri" panose="020F0502020204030204" pitchFamily="34" charset="0"/>
                          <a:cs typeface="Calibri" panose="020F0502020204030204" pitchFamily="34" charset="0"/>
                        </a:rPr>
                        <a:t>General Contractor Medium</a:t>
                      </a:r>
                      <a:endParaRPr lang="en-US" sz="1400" b="0" dirty="0">
                        <a:solidFill>
                          <a:schemeClr val="tx1"/>
                        </a:solidFill>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9669454"/>
                  </a:ext>
                </a:extLst>
              </a:tr>
              <a:tr h="337987">
                <a:tc>
                  <a:txBody>
                    <a:bodyPr/>
                    <a:lstStyle/>
                    <a:p>
                      <a:pPr algn="l"/>
                      <a:r>
                        <a:rPr lang="en-US" sz="1400" b="1" dirty="0">
                          <a:solidFill>
                            <a:schemeClr val="tx1"/>
                          </a:solidFill>
                          <a:latin typeface="Calibri" panose="020F0502020204030204" pitchFamily="34" charset="0"/>
                          <a:cs typeface="Calibri" panose="020F0502020204030204" pitchFamily="34" charset="0"/>
                        </a:rPr>
                        <a:t>H +</a:t>
                      </a:r>
                      <a:r>
                        <a:rPr lang="en-US" sz="1400" b="1" baseline="0" dirty="0">
                          <a:solidFill>
                            <a:schemeClr val="tx1"/>
                          </a:solidFill>
                          <a:latin typeface="Calibri" panose="020F0502020204030204" pitchFamily="34" charset="0"/>
                          <a:cs typeface="Calibri" panose="020F0502020204030204" pitchFamily="34" charset="0"/>
                        </a:rPr>
                        <a:t> M</a:t>
                      </a:r>
                      <a:endParaRPr lang="en-US" sz="1400" b="1" dirty="0">
                        <a:solidFill>
                          <a:schemeClr val="tx1"/>
                        </a:solidFill>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schemeClr val="tx1"/>
                          </a:solidFill>
                          <a:effectLst/>
                          <a:uLnTx/>
                          <a:uFillTx/>
                        </a:rPr>
                        <a:t>-</a:t>
                      </a:r>
                      <a:endParaRPr kumimoji="0" lang="en-US" sz="1400" b="0" i="0" u="none" strike="noStrike" kern="1200" cap="none" spc="0" normalizeH="0" baseline="0" noProof="0" dirty="0">
                        <a:ln>
                          <a:noFill/>
                        </a:ln>
                        <a:solidFill>
                          <a:schemeClr val="tx1"/>
                        </a:solidFill>
                        <a:effectLst/>
                        <a:uLnTx/>
                        <a:uFillTx/>
                        <a:latin typeface="Candara" panose="020E0502030303020204" pitchFamily="34"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400" dirty="0">
                          <a:solidFill>
                            <a:schemeClr val="tx1"/>
                          </a:solidFill>
                          <a:latin typeface="Calibri" panose="020F0502020204030204" pitchFamily="34" charset="0"/>
                          <a:cs typeface="Calibri" panose="020F0502020204030204" pitchFamily="34" charset="0"/>
                        </a:rPr>
                        <a:t>General Contractor Small</a:t>
                      </a:r>
                      <a:endParaRPr lang="en-US" sz="1400" b="0" dirty="0">
                        <a:solidFill>
                          <a:schemeClr val="tx1"/>
                        </a:solidFill>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92040182"/>
                  </a:ext>
                </a:extLst>
              </a:tr>
              <a:tr h="337987">
                <a:tc>
                  <a:txBody>
                    <a:bodyPr/>
                    <a:lstStyle/>
                    <a:p>
                      <a:pPr algn="l"/>
                      <a:r>
                        <a:rPr lang="en-US" sz="1400" b="1" dirty="0" err="1">
                          <a:solidFill>
                            <a:schemeClr val="tx1"/>
                          </a:solidFill>
                          <a:latin typeface="Calibri" panose="020F0502020204030204" pitchFamily="34" charset="0"/>
                          <a:cs typeface="Calibri" panose="020F0502020204030204" pitchFamily="34" charset="0"/>
                        </a:rPr>
                        <a:t>Corrpro</a:t>
                      </a:r>
                      <a:endParaRPr lang="en-US" sz="1400" b="1" dirty="0">
                        <a:solidFill>
                          <a:schemeClr val="tx1"/>
                        </a:solidFill>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schemeClr val="tx1"/>
                          </a:solidFill>
                          <a:effectLst/>
                          <a:uLnTx/>
                          <a:uFillTx/>
                        </a:rPr>
                        <a:t>-</a:t>
                      </a:r>
                      <a:endParaRPr kumimoji="0" lang="en-US" sz="1400" b="0" i="0" u="none" strike="noStrike" kern="1200" cap="none" spc="0" normalizeH="0" baseline="0" noProof="0" dirty="0">
                        <a:ln>
                          <a:noFill/>
                        </a:ln>
                        <a:solidFill>
                          <a:schemeClr val="tx1"/>
                        </a:solidFill>
                        <a:effectLst/>
                        <a:uLnTx/>
                        <a:uFillTx/>
                        <a:latin typeface="Candara" panose="020E0502030303020204" pitchFamily="34"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400" dirty="0">
                          <a:solidFill>
                            <a:schemeClr val="tx1"/>
                          </a:solidFill>
                          <a:latin typeface="Calibri" panose="020F0502020204030204" pitchFamily="34" charset="0"/>
                          <a:cs typeface="Calibri" panose="020F0502020204030204" pitchFamily="34" charset="0"/>
                        </a:rPr>
                        <a:t>Specialty – Soft Crafts Large</a:t>
                      </a:r>
                      <a:endParaRPr lang="en-US" sz="1400" b="0" dirty="0">
                        <a:solidFill>
                          <a:schemeClr val="tx1"/>
                        </a:solidFill>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5294445"/>
                  </a:ext>
                </a:extLst>
              </a:tr>
              <a:tr h="337987">
                <a:tc>
                  <a:txBody>
                    <a:bodyPr/>
                    <a:lstStyle/>
                    <a:p>
                      <a:pPr algn="l"/>
                      <a:r>
                        <a:rPr lang="en-US" sz="1400" b="1" dirty="0">
                          <a:solidFill>
                            <a:schemeClr val="tx1"/>
                          </a:solidFill>
                          <a:latin typeface="Calibri" panose="020F0502020204030204" pitchFamily="34" charset="0"/>
                          <a:cs typeface="Calibri" panose="020F0502020204030204" pitchFamily="34" charset="0"/>
                        </a:rPr>
                        <a:t>Diamond</a:t>
                      </a:r>
                      <a:r>
                        <a:rPr lang="en-US" sz="1400" b="1" baseline="0" dirty="0">
                          <a:solidFill>
                            <a:schemeClr val="tx1"/>
                          </a:solidFill>
                          <a:latin typeface="Calibri" panose="020F0502020204030204" pitchFamily="34" charset="0"/>
                          <a:cs typeface="Calibri" panose="020F0502020204030204" pitchFamily="34" charset="0"/>
                        </a:rPr>
                        <a:t> Refractory</a:t>
                      </a:r>
                      <a:endParaRPr lang="en-US" sz="1400" b="1" dirty="0">
                        <a:solidFill>
                          <a:schemeClr val="tx1"/>
                        </a:solidFill>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schemeClr val="tx1"/>
                          </a:solidFill>
                          <a:effectLst/>
                          <a:uLnTx/>
                          <a:uFillTx/>
                        </a:rPr>
                        <a:t>-</a:t>
                      </a:r>
                      <a:endParaRPr kumimoji="0" lang="en-US" sz="1400" b="0" i="0" u="none" strike="noStrike" kern="1200" cap="none" spc="0" normalizeH="0" baseline="0" noProof="0" dirty="0">
                        <a:ln>
                          <a:noFill/>
                        </a:ln>
                        <a:solidFill>
                          <a:schemeClr val="tx1"/>
                        </a:solidFill>
                        <a:effectLst/>
                        <a:uLnTx/>
                        <a:uFillTx/>
                        <a:latin typeface="Candara" panose="020E0502030303020204" pitchFamily="34"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400" dirty="0">
                          <a:solidFill>
                            <a:schemeClr val="tx1"/>
                          </a:solidFill>
                          <a:latin typeface="Calibri" panose="020F0502020204030204" pitchFamily="34" charset="0"/>
                          <a:cs typeface="Calibri" panose="020F0502020204030204" pitchFamily="34" charset="0"/>
                        </a:rPr>
                        <a:t>Specialty – Soft Crafts Small</a:t>
                      </a:r>
                      <a:endParaRPr lang="en-US" sz="1400" b="0" dirty="0">
                        <a:solidFill>
                          <a:schemeClr val="tx1"/>
                        </a:solidFill>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70648247"/>
                  </a:ext>
                </a:extLst>
              </a:tr>
              <a:tr h="337987">
                <a:tc>
                  <a:txBody>
                    <a:bodyPr/>
                    <a:lstStyle/>
                    <a:p>
                      <a:pPr algn="l"/>
                      <a:r>
                        <a:rPr lang="en-US" sz="1400" b="1" dirty="0">
                          <a:solidFill>
                            <a:schemeClr val="tx1"/>
                          </a:solidFill>
                          <a:latin typeface="Calibri" panose="020F0502020204030204" pitchFamily="34" charset="0"/>
                          <a:cs typeface="Calibri" panose="020F0502020204030204" pitchFamily="34" charset="0"/>
                        </a:rPr>
                        <a:t>Wyatt Field Service Company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schemeClr val="tx1"/>
                          </a:solidFill>
                          <a:effectLst/>
                          <a:uLnTx/>
                          <a:uFillTx/>
                        </a:rPr>
                        <a:t>-</a:t>
                      </a:r>
                      <a:endParaRPr kumimoji="0" lang="en-US" sz="1400" b="0" i="0" u="none" strike="noStrike" kern="1200" cap="none" spc="0" normalizeH="0" baseline="0" noProof="0" dirty="0">
                        <a:ln>
                          <a:noFill/>
                        </a:ln>
                        <a:solidFill>
                          <a:schemeClr val="tx1"/>
                        </a:solidFill>
                        <a:effectLst/>
                        <a:uLnTx/>
                        <a:uFillTx/>
                        <a:latin typeface="Candara" panose="020E0502030303020204" pitchFamily="34"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400" dirty="0">
                          <a:solidFill>
                            <a:schemeClr val="tx1"/>
                          </a:solidFill>
                          <a:latin typeface="Calibri" panose="020F0502020204030204" pitchFamily="34" charset="0"/>
                          <a:cs typeface="Calibri" panose="020F0502020204030204" pitchFamily="34" charset="0"/>
                        </a:rPr>
                        <a:t>Specialty – Hard Crafts Large</a:t>
                      </a:r>
                      <a:endParaRPr lang="en-US" sz="1400" b="0" dirty="0">
                        <a:solidFill>
                          <a:schemeClr val="tx1"/>
                        </a:solidFill>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15748313"/>
                  </a:ext>
                </a:extLst>
              </a:tr>
              <a:tr h="360475">
                <a:tc>
                  <a:txBody>
                    <a:bodyPr/>
                    <a:lstStyle/>
                    <a:p>
                      <a:pPr algn="l"/>
                      <a:r>
                        <a:rPr lang="en-US" sz="1400" b="1" dirty="0" err="1">
                          <a:solidFill>
                            <a:schemeClr val="tx1"/>
                          </a:solidFill>
                          <a:latin typeface="Calibri" panose="020F0502020204030204" pitchFamily="34" charset="0"/>
                          <a:cs typeface="Calibri" panose="020F0502020204030204" pitchFamily="34" charset="0"/>
                        </a:rPr>
                        <a:t>Thermon</a:t>
                      </a:r>
                      <a:endParaRPr lang="en-US" sz="1400" b="1" dirty="0">
                        <a:solidFill>
                          <a:schemeClr val="tx1"/>
                        </a:solidFill>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schemeClr val="tx1"/>
                          </a:solidFill>
                          <a:effectLst/>
                          <a:uLnTx/>
                          <a:uFillTx/>
                        </a:rPr>
                        <a:t>-</a:t>
                      </a:r>
                      <a:endParaRPr kumimoji="0" lang="en-US" sz="1400" b="0" i="0" u="none" strike="noStrike" kern="1200" cap="none" spc="0" normalizeH="0" baseline="0" noProof="0" dirty="0">
                        <a:ln>
                          <a:noFill/>
                        </a:ln>
                        <a:solidFill>
                          <a:schemeClr val="tx1"/>
                        </a:solidFill>
                        <a:effectLst/>
                        <a:uLnTx/>
                        <a:uFillTx/>
                        <a:latin typeface="Candara" panose="020E0502030303020204" pitchFamily="34"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400" dirty="0">
                          <a:solidFill>
                            <a:schemeClr val="tx1"/>
                          </a:solidFill>
                          <a:latin typeface="Calibri" panose="020F0502020204030204" pitchFamily="34" charset="0"/>
                          <a:cs typeface="Calibri" panose="020F0502020204030204" pitchFamily="34" charset="0"/>
                        </a:rPr>
                        <a:t>Specialty – Hard Crafts Medium</a:t>
                      </a:r>
                      <a:endParaRPr lang="en-US" sz="1400" b="0" dirty="0">
                        <a:solidFill>
                          <a:schemeClr val="tx1"/>
                        </a:solidFill>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1438765"/>
                  </a:ext>
                </a:extLst>
              </a:tr>
              <a:tr h="337987">
                <a:tc>
                  <a:txBody>
                    <a:bodyPr/>
                    <a:lstStyle/>
                    <a:p>
                      <a:pPr algn="l"/>
                      <a:r>
                        <a:rPr lang="en-US" sz="1400" b="1" dirty="0">
                          <a:solidFill>
                            <a:schemeClr val="tx1"/>
                          </a:solidFill>
                          <a:latin typeface="Calibri" panose="020F0502020204030204" pitchFamily="34" charset="0"/>
                          <a:cs typeface="Calibri" panose="020F0502020204030204" pitchFamily="34" charset="0"/>
                        </a:rPr>
                        <a:t>Hunter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schemeClr val="tx1"/>
                          </a:solidFill>
                          <a:effectLst/>
                          <a:uLnTx/>
                          <a:uFillTx/>
                        </a:rPr>
                        <a:t>-</a:t>
                      </a:r>
                      <a:endParaRPr kumimoji="0" lang="en-US" sz="1400" b="0" i="0" u="none" strike="noStrike" kern="1200" cap="none" spc="0" normalizeH="0" baseline="0" noProof="0" dirty="0">
                        <a:ln>
                          <a:noFill/>
                        </a:ln>
                        <a:solidFill>
                          <a:schemeClr val="tx1"/>
                        </a:solidFill>
                        <a:effectLst/>
                        <a:uLnTx/>
                        <a:uFillTx/>
                        <a:latin typeface="Candara" panose="020E0502030303020204" pitchFamily="34"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400" dirty="0">
                          <a:solidFill>
                            <a:schemeClr val="tx1"/>
                          </a:solidFill>
                          <a:latin typeface="Calibri" panose="020F0502020204030204" pitchFamily="34" charset="0"/>
                          <a:cs typeface="Calibri" panose="020F0502020204030204" pitchFamily="34" charset="0"/>
                        </a:rPr>
                        <a:t>Specialty – Hard Crafts Small</a:t>
                      </a:r>
                      <a:endParaRPr lang="en-US" sz="1400" b="0" dirty="0">
                        <a:solidFill>
                          <a:schemeClr val="tx1"/>
                        </a:solidFill>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2819494"/>
                  </a:ext>
                </a:extLst>
              </a:tr>
              <a:tr h="337987">
                <a:tc>
                  <a:txBody>
                    <a:bodyPr/>
                    <a:lstStyle/>
                    <a:p>
                      <a:pPr algn="l"/>
                      <a:r>
                        <a:rPr lang="en-US" sz="1400" b="1" dirty="0">
                          <a:solidFill>
                            <a:schemeClr val="tx1"/>
                          </a:solidFill>
                          <a:latin typeface="Calibri" panose="020F0502020204030204" pitchFamily="34" charset="0"/>
                          <a:cs typeface="Calibri" panose="020F0502020204030204" pitchFamily="34" charset="0"/>
                        </a:rPr>
                        <a:t>Total Safety, Inc.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schemeClr val="tx1"/>
                          </a:solidFill>
                          <a:effectLst/>
                          <a:uLnTx/>
                          <a:uFillTx/>
                        </a:rPr>
                        <a:t>-</a:t>
                      </a:r>
                      <a:endParaRPr kumimoji="0" lang="en-US" sz="1400" b="0" i="0" u="none" strike="noStrike" kern="1200" cap="none" spc="0" normalizeH="0" baseline="0" noProof="0" dirty="0">
                        <a:ln>
                          <a:noFill/>
                        </a:ln>
                        <a:solidFill>
                          <a:schemeClr val="tx1"/>
                        </a:solidFill>
                        <a:effectLst/>
                        <a:uLnTx/>
                        <a:uFillTx/>
                        <a:latin typeface="Candara" panose="020E0502030303020204" pitchFamily="34"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400" dirty="0">
                          <a:solidFill>
                            <a:schemeClr val="tx1"/>
                          </a:solidFill>
                          <a:latin typeface="Calibri" panose="020F0502020204030204" pitchFamily="34" charset="0"/>
                          <a:cs typeface="Calibri" panose="020F0502020204030204" pitchFamily="34" charset="0"/>
                        </a:rPr>
                        <a:t>Specialty – Technical Support Large</a:t>
                      </a:r>
                      <a:endParaRPr lang="en-US" sz="1400" b="0" dirty="0">
                        <a:solidFill>
                          <a:schemeClr val="tx1"/>
                        </a:solidFill>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32850839"/>
                  </a:ext>
                </a:extLst>
              </a:tr>
              <a:tr h="337987">
                <a:tc>
                  <a:txBody>
                    <a:bodyPr/>
                    <a:lstStyle/>
                    <a:p>
                      <a:pPr algn="l"/>
                      <a:r>
                        <a:rPr lang="en-US" sz="1400" b="1" dirty="0">
                          <a:solidFill>
                            <a:schemeClr val="tx1"/>
                          </a:solidFill>
                          <a:latin typeface="Calibri" panose="020F0502020204030204" pitchFamily="34" charset="0"/>
                          <a:cs typeface="Calibri" panose="020F0502020204030204" pitchFamily="34" charset="0"/>
                        </a:rPr>
                        <a:t>CTEH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schemeClr val="tx1"/>
                          </a:solidFill>
                          <a:effectLst/>
                          <a:uLnTx/>
                          <a:uFillTx/>
                        </a:rPr>
                        <a:t>-</a:t>
                      </a:r>
                      <a:endParaRPr kumimoji="0" lang="en-US" sz="1400" b="0" i="0" u="none" strike="noStrike" kern="1200" cap="none" spc="0" normalizeH="0" baseline="0" noProof="0" dirty="0">
                        <a:ln>
                          <a:noFill/>
                        </a:ln>
                        <a:solidFill>
                          <a:schemeClr val="tx1"/>
                        </a:solidFill>
                        <a:effectLst/>
                        <a:uLnTx/>
                        <a:uFillTx/>
                        <a:latin typeface="Candara" panose="020E0502030303020204" pitchFamily="34"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400" dirty="0">
                          <a:solidFill>
                            <a:schemeClr val="tx1"/>
                          </a:solidFill>
                          <a:latin typeface="Calibri" panose="020F0502020204030204" pitchFamily="34" charset="0"/>
                          <a:cs typeface="Calibri" panose="020F0502020204030204" pitchFamily="34" charset="0"/>
                        </a:rPr>
                        <a:t>Specialty – Technical Support Medium </a:t>
                      </a:r>
                      <a:endParaRPr lang="en-US" sz="1400" b="0" dirty="0">
                        <a:solidFill>
                          <a:schemeClr val="tx1"/>
                        </a:solidFill>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60978623"/>
                  </a:ext>
                </a:extLst>
              </a:tr>
              <a:tr h="337987">
                <a:tc>
                  <a:txBody>
                    <a:bodyPr/>
                    <a:lstStyle/>
                    <a:p>
                      <a:pPr algn="l"/>
                      <a:r>
                        <a:rPr lang="en-US" sz="1400" b="1" dirty="0" err="1">
                          <a:solidFill>
                            <a:schemeClr val="tx1"/>
                          </a:solidFill>
                          <a:latin typeface="Calibri" panose="020F0502020204030204" pitchFamily="34" charset="0"/>
                          <a:cs typeface="Calibri" panose="020F0502020204030204" pitchFamily="34" charset="0"/>
                        </a:rPr>
                        <a:t>Tolunay</a:t>
                      </a:r>
                      <a:r>
                        <a:rPr lang="en-US" sz="1400" b="1" dirty="0">
                          <a:solidFill>
                            <a:schemeClr val="tx1"/>
                          </a:solidFill>
                          <a:latin typeface="Calibri" panose="020F0502020204030204" pitchFamily="34" charset="0"/>
                          <a:cs typeface="Calibri" panose="020F0502020204030204" pitchFamily="34" charset="0"/>
                        </a:rPr>
                        <a:t>-Wong</a:t>
                      </a:r>
                      <a:r>
                        <a:rPr lang="en-US" sz="1400" b="1" baseline="0" dirty="0">
                          <a:solidFill>
                            <a:schemeClr val="tx1"/>
                          </a:solidFill>
                          <a:latin typeface="Calibri" panose="020F0502020204030204" pitchFamily="34" charset="0"/>
                          <a:cs typeface="Calibri" panose="020F0502020204030204" pitchFamily="34" charset="0"/>
                        </a:rPr>
                        <a:t> Engineers, </a:t>
                      </a:r>
                      <a:r>
                        <a:rPr lang="en-US" sz="1400" b="1" baseline="0" dirty="0" err="1">
                          <a:solidFill>
                            <a:schemeClr val="tx1"/>
                          </a:solidFill>
                          <a:latin typeface="Calibri" panose="020F0502020204030204" pitchFamily="34" charset="0"/>
                          <a:cs typeface="Calibri" panose="020F0502020204030204" pitchFamily="34" charset="0"/>
                        </a:rPr>
                        <a:t>Inc</a:t>
                      </a:r>
                      <a:endParaRPr lang="en-US" sz="1400" b="1" dirty="0">
                        <a:solidFill>
                          <a:schemeClr val="tx1"/>
                        </a:solidFill>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schemeClr val="tx1"/>
                          </a:solidFill>
                          <a:effectLst/>
                          <a:uLnTx/>
                          <a:uFillTx/>
                        </a:rPr>
                        <a:t>-</a:t>
                      </a:r>
                      <a:endParaRPr kumimoji="0" lang="en-US" sz="1400" b="0" i="0" u="none" strike="noStrike" kern="1200" cap="none" spc="0" normalizeH="0" baseline="0" noProof="0" dirty="0">
                        <a:ln>
                          <a:noFill/>
                        </a:ln>
                        <a:solidFill>
                          <a:schemeClr val="tx1"/>
                        </a:solidFill>
                        <a:effectLst/>
                        <a:uLnTx/>
                        <a:uFillTx/>
                        <a:latin typeface="Candara" panose="020E0502030303020204" pitchFamily="34"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400" dirty="0">
                          <a:solidFill>
                            <a:schemeClr val="tx1"/>
                          </a:solidFill>
                          <a:latin typeface="Calibri" panose="020F0502020204030204" pitchFamily="34" charset="0"/>
                          <a:cs typeface="Calibri" panose="020F0502020204030204" pitchFamily="34" charset="0"/>
                        </a:rPr>
                        <a:t>Specialty – Technical Support Small</a:t>
                      </a:r>
                      <a:endParaRPr lang="en-US" sz="1400" b="0" dirty="0">
                        <a:solidFill>
                          <a:schemeClr val="tx1"/>
                        </a:solidFill>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28170904"/>
                  </a:ext>
                </a:extLst>
              </a:tr>
              <a:tr h="337987">
                <a:tc>
                  <a:txBody>
                    <a:bodyPr/>
                    <a:lstStyle/>
                    <a:p>
                      <a:pPr marL="0" algn="l" defTabSz="457200" rtl="0" eaLnBrk="1" latinLnBrk="0" hangingPunct="1"/>
                      <a:r>
                        <a:rPr lang="en-US" sz="1400" b="1" kern="1200" dirty="0">
                          <a:solidFill>
                            <a:schemeClr val="tx1"/>
                          </a:solidFill>
                          <a:latin typeface="Calibri" panose="020F0502020204030204" pitchFamily="34" charset="0"/>
                          <a:ea typeface="+mn-ea"/>
                          <a:cs typeface="Calibri" panose="020F0502020204030204" pitchFamily="34" charset="0"/>
                        </a:rPr>
                        <a:t>Evergreen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schemeClr val="tx1"/>
                          </a:solidFill>
                          <a:effectLst/>
                          <a:uLnTx/>
                          <a:uFillTx/>
                        </a:rPr>
                        <a:t>-</a:t>
                      </a:r>
                      <a:endParaRPr kumimoji="0" lang="en-US" sz="1400" b="0" i="0" u="none" strike="noStrike" kern="1200" cap="none" spc="0" normalizeH="0" baseline="0" noProof="0" dirty="0">
                        <a:ln>
                          <a:noFill/>
                        </a:ln>
                        <a:solidFill>
                          <a:schemeClr val="tx1"/>
                        </a:solidFill>
                        <a:effectLst/>
                        <a:uLnTx/>
                        <a:uFillTx/>
                        <a:latin typeface="Candara" panose="020E0502030303020204" pitchFamily="34"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Calibri" panose="020F0502020204030204" pitchFamily="34" charset="0"/>
                          <a:cs typeface="Calibri" panose="020F0502020204030204" pitchFamily="34" charset="0"/>
                        </a:rPr>
                        <a:t>Specialty – Environmental Large</a:t>
                      </a:r>
                      <a:endParaRPr lang="en-US" sz="1400" b="0" dirty="0">
                        <a:solidFill>
                          <a:schemeClr val="tx1"/>
                        </a:solidFill>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23848564"/>
                  </a:ext>
                </a:extLst>
              </a:tr>
              <a:tr h="337987">
                <a:tc>
                  <a:txBody>
                    <a:bodyPr/>
                    <a:lstStyle/>
                    <a:p>
                      <a:pPr marL="0" algn="l" defTabSz="457200" rtl="0" eaLnBrk="1" latinLnBrk="0" hangingPunct="1"/>
                      <a:r>
                        <a:rPr lang="en-US" sz="1400" b="1" kern="1200" dirty="0" err="1">
                          <a:solidFill>
                            <a:schemeClr val="tx1"/>
                          </a:solidFill>
                          <a:latin typeface="Calibri" panose="020F0502020204030204" pitchFamily="34" charset="0"/>
                          <a:ea typeface="+mn-ea"/>
                          <a:cs typeface="Calibri" panose="020F0502020204030204" pitchFamily="34" charset="0"/>
                        </a:rPr>
                        <a:t>Conco</a:t>
                      </a:r>
                      <a:r>
                        <a:rPr lang="en-US" sz="1400" b="1" kern="1200" dirty="0">
                          <a:solidFill>
                            <a:schemeClr val="tx1"/>
                          </a:solidFill>
                          <a:latin typeface="Calibri" panose="020F0502020204030204" pitchFamily="34" charset="0"/>
                          <a:ea typeface="+mn-ea"/>
                          <a:cs typeface="Calibri" panose="020F0502020204030204" pitchFamily="34" charset="0"/>
                        </a:rPr>
                        <a:t> Services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schemeClr val="tx1"/>
                          </a:solidFill>
                          <a:effectLst/>
                          <a:uLnTx/>
                          <a:uFillTx/>
                        </a:rPr>
                        <a:t>-</a:t>
                      </a:r>
                      <a:endParaRPr kumimoji="0" lang="en-US" sz="1400" b="0" i="0" u="none" strike="noStrike" kern="1200" cap="none" spc="0" normalizeH="0" baseline="0" noProof="0" dirty="0">
                        <a:ln>
                          <a:noFill/>
                        </a:ln>
                        <a:solidFill>
                          <a:schemeClr val="tx1"/>
                        </a:solidFill>
                        <a:effectLst/>
                        <a:uLnTx/>
                        <a:uFillTx/>
                        <a:latin typeface="Candara" panose="020E0502030303020204" pitchFamily="34"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Calibri" panose="020F0502020204030204" pitchFamily="34" charset="0"/>
                          <a:cs typeface="Calibri" panose="020F0502020204030204" pitchFamily="34" charset="0"/>
                        </a:rPr>
                        <a:t>Specialty – Environmental Small</a:t>
                      </a:r>
                      <a:endParaRPr lang="en-US" sz="1400" b="0" dirty="0">
                        <a:solidFill>
                          <a:schemeClr val="tx1"/>
                        </a:solidFill>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91535132"/>
                  </a:ext>
                </a:extLst>
              </a:tr>
              <a:tr h="337987">
                <a:tc>
                  <a:txBody>
                    <a:bodyPr/>
                    <a:lstStyle/>
                    <a:p>
                      <a:pPr marL="0" algn="l" defTabSz="457200" rtl="0" eaLnBrk="1" latinLnBrk="0" hangingPunct="1"/>
                      <a:r>
                        <a:rPr lang="en-US" sz="1400" b="1" kern="1200" dirty="0">
                          <a:solidFill>
                            <a:schemeClr val="tx1"/>
                          </a:solidFill>
                          <a:latin typeface="Calibri" panose="020F0502020204030204" pitchFamily="34" charset="0"/>
                          <a:ea typeface="+mn-ea"/>
                          <a:cs typeface="Calibri" panose="020F0502020204030204" pitchFamily="34" charset="0"/>
                        </a:rPr>
                        <a:t>Deep South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schemeClr val="tx1"/>
                          </a:solidFill>
                          <a:effectLst/>
                          <a:uLnTx/>
                          <a:uFillTx/>
                        </a:rPr>
                        <a:t>-</a:t>
                      </a:r>
                      <a:endParaRPr kumimoji="0" lang="en-US" sz="1400" b="0" i="0" u="none" strike="noStrike" kern="1200" cap="none" spc="0" normalizeH="0" baseline="0" noProof="0" dirty="0">
                        <a:ln>
                          <a:noFill/>
                        </a:ln>
                        <a:solidFill>
                          <a:schemeClr val="tx1"/>
                        </a:solidFill>
                        <a:effectLst/>
                        <a:uLnTx/>
                        <a:uFillTx/>
                        <a:latin typeface="Candara" panose="020E0502030303020204" pitchFamily="34"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Calibri" panose="020F0502020204030204" pitchFamily="34" charset="0"/>
                          <a:cs typeface="Calibri" panose="020F0502020204030204" pitchFamily="34" charset="0"/>
                        </a:rPr>
                        <a:t>Crane &amp; Rigging Support</a:t>
                      </a:r>
                      <a:endParaRPr lang="en-US" sz="1400" b="0" dirty="0">
                        <a:solidFill>
                          <a:schemeClr val="tx1"/>
                        </a:solidFill>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52024829"/>
                  </a:ext>
                </a:extLst>
              </a:tr>
            </a:tbl>
          </a:graphicData>
        </a:graphic>
      </p:graphicFrame>
      <p:sp>
        <p:nvSpPr>
          <p:cNvPr id="3" name="Title 1">
            <a:extLst>
              <a:ext uri="{FF2B5EF4-FFF2-40B4-BE49-F238E27FC236}">
                <a16:creationId xmlns:a16="http://schemas.microsoft.com/office/drawing/2014/main" id="{DC4F8256-CF60-C449-822E-232375F92CB9}"/>
              </a:ext>
            </a:extLst>
          </p:cNvPr>
          <p:cNvSpPr txBox="1">
            <a:spLocks/>
          </p:cNvSpPr>
          <p:nvPr/>
        </p:nvSpPr>
        <p:spPr>
          <a:xfrm>
            <a:off x="554802" y="677333"/>
            <a:ext cx="8821427"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2021-2022 Best in </a:t>
            </a:r>
            <a:r>
              <a:rPr lang="en-US" sz="3500">
                <a:latin typeface="Calibri" panose="020F0502020204030204" pitchFamily="34" charset="0"/>
                <a:cs typeface="Calibri" panose="020F0502020204030204" pitchFamily="34" charset="0"/>
              </a:rPr>
              <a:t>class Winners-Mentors</a:t>
            </a:r>
            <a:endParaRPr lang="en-US" sz="35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31244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C4F8256-CF60-C449-822E-232375F92CB9}"/>
              </a:ext>
            </a:extLst>
          </p:cNvPr>
          <p:cNvSpPr txBox="1">
            <a:spLocks/>
          </p:cNvSpPr>
          <p:nvPr/>
        </p:nvSpPr>
        <p:spPr>
          <a:xfrm>
            <a:off x="554802" y="677333"/>
            <a:ext cx="8821427" cy="558926"/>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dirty="0">
                <a:latin typeface="Calibri" panose="020F0502020204030204" pitchFamily="34" charset="0"/>
                <a:cs typeface="Calibri" panose="020F0502020204030204" pitchFamily="34" charset="0"/>
              </a:rPr>
              <a:t>Mentors Category Assignments</a:t>
            </a:r>
          </a:p>
        </p:txBody>
      </p:sp>
      <p:pic>
        <p:nvPicPr>
          <p:cNvPr id="7" name="Picture 6">
            <a:extLst>
              <a:ext uri="{FF2B5EF4-FFF2-40B4-BE49-F238E27FC236}">
                <a16:creationId xmlns:a16="http://schemas.microsoft.com/office/drawing/2014/main" id="{E4C51701-DD89-657C-A1CE-A05EFA87766C}"/>
              </a:ext>
            </a:extLst>
          </p:cNvPr>
          <p:cNvPicPr>
            <a:picLocks noChangeAspect="1"/>
          </p:cNvPicPr>
          <p:nvPr/>
        </p:nvPicPr>
        <p:blipFill>
          <a:blip r:embed="rId2"/>
          <a:stretch>
            <a:fillRect/>
          </a:stretch>
        </p:blipFill>
        <p:spPr>
          <a:xfrm>
            <a:off x="1181834" y="2372419"/>
            <a:ext cx="9111843" cy="4108980"/>
          </a:xfrm>
          <a:prstGeom prst="rect">
            <a:avLst/>
          </a:prstGeom>
        </p:spPr>
      </p:pic>
    </p:spTree>
    <p:extLst>
      <p:ext uri="{BB962C8B-B14F-4D97-AF65-F5344CB8AC3E}">
        <p14:creationId xmlns:p14="http://schemas.microsoft.com/office/powerpoint/2010/main" val="20149089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ividend">
  <a:themeElements>
    <a:clrScheme name="Custom 3">
      <a:dk1>
        <a:srgbClr val="000000"/>
      </a:dk1>
      <a:lt1>
        <a:srgbClr val="FFFFFF"/>
      </a:lt1>
      <a:dk2>
        <a:srgbClr val="3D3D3D"/>
      </a:dk2>
      <a:lt2>
        <a:srgbClr val="EBEBEB"/>
      </a:lt2>
      <a:accent1>
        <a:srgbClr val="2B266A"/>
      </a:accent1>
      <a:accent2>
        <a:srgbClr val="CB1F25"/>
      </a:accent2>
      <a:accent3>
        <a:srgbClr val="7A7B7D"/>
      </a:accent3>
      <a:accent4>
        <a:srgbClr val="969FA7"/>
      </a:accent4>
      <a:accent5>
        <a:srgbClr val="CB1F25"/>
      </a:accent5>
      <a:accent6>
        <a:srgbClr val="CB1F25"/>
      </a:accent6>
      <a:hlink>
        <a:srgbClr val="828282"/>
      </a:hlink>
      <a:folHlink>
        <a:srgbClr val="A5A5A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HBR Template" id="{BE80081D-E202-B346-811D-E73AE5969A7C}" vid="{863D8365-560D-AB47-B03E-E93D0C261774}"/>
    </a:ext>
  </a:extLst>
</a:theme>
</file>

<file path=ppt/theme/theme2.xml><?xml version="1.0" encoding="utf-8"?>
<a:theme xmlns:a="http://schemas.openxmlformats.org/drawingml/2006/main" name="3_Dividend">
  <a:themeElements>
    <a:clrScheme name="Custom 3">
      <a:dk1>
        <a:srgbClr val="000000"/>
      </a:dk1>
      <a:lt1>
        <a:srgbClr val="FFFFFF"/>
      </a:lt1>
      <a:dk2>
        <a:srgbClr val="3D3D3D"/>
      </a:dk2>
      <a:lt2>
        <a:srgbClr val="EBEBEB"/>
      </a:lt2>
      <a:accent1>
        <a:srgbClr val="2B266A"/>
      </a:accent1>
      <a:accent2>
        <a:srgbClr val="CB1F25"/>
      </a:accent2>
      <a:accent3>
        <a:srgbClr val="7A7B7D"/>
      </a:accent3>
      <a:accent4>
        <a:srgbClr val="969FA7"/>
      </a:accent4>
      <a:accent5>
        <a:srgbClr val="CB1F25"/>
      </a:accent5>
      <a:accent6>
        <a:srgbClr val="CB1F25"/>
      </a:accent6>
      <a:hlink>
        <a:srgbClr val="828282"/>
      </a:hlink>
      <a:folHlink>
        <a:srgbClr val="A5A5A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HBR Template" id="{BE80081D-E202-B346-811D-E73AE5969A7C}" vid="{99512898-DFD9-1B45-9CB8-A70F15E62A06}"/>
    </a:ext>
  </a:extLst>
</a:theme>
</file>

<file path=ppt/theme/theme3.xml><?xml version="1.0" encoding="utf-8"?>
<a:theme xmlns:a="http://schemas.openxmlformats.org/drawingml/2006/main" name="1_Dividend">
  <a:themeElements>
    <a:clrScheme name="Custom 3">
      <a:dk1>
        <a:srgbClr val="000000"/>
      </a:dk1>
      <a:lt1>
        <a:srgbClr val="FFFFFF"/>
      </a:lt1>
      <a:dk2>
        <a:srgbClr val="3D3D3D"/>
      </a:dk2>
      <a:lt2>
        <a:srgbClr val="EBEBEB"/>
      </a:lt2>
      <a:accent1>
        <a:srgbClr val="2B266A"/>
      </a:accent1>
      <a:accent2>
        <a:srgbClr val="CB1F25"/>
      </a:accent2>
      <a:accent3>
        <a:srgbClr val="7A7B7D"/>
      </a:accent3>
      <a:accent4>
        <a:srgbClr val="969FA7"/>
      </a:accent4>
      <a:accent5>
        <a:srgbClr val="CB1F25"/>
      </a:accent5>
      <a:accent6>
        <a:srgbClr val="CB1F25"/>
      </a:accent6>
      <a:hlink>
        <a:srgbClr val="828282"/>
      </a:hlink>
      <a:folHlink>
        <a:srgbClr val="A5A5A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HBR Template" id="{BE80081D-E202-B346-811D-E73AE5969A7C}" vid="{F57BEC6E-9D80-8B47-85CD-9B0C58A4586C}"/>
    </a:ext>
  </a:extLst>
</a:theme>
</file>

<file path=ppt/theme/theme4.xml><?xml version="1.0" encoding="utf-8"?>
<a:theme xmlns:a="http://schemas.openxmlformats.org/drawingml/2006/main" name="2_Dividend">
  <a:themeElements>
    <a:clrScheme name="Custom 3">
      <a:dk1>
        <a:srgbClr val="000000"/>
      </a:dk1>
      <a:lt1>
        <a:srgbClr val="FFFFFF"/>
      </a:lt1>
      <a:dk2>
        <a:srgbClr val="3D3D3D"/>
      </a:dk2>
      <a:lt2>
        <a:srgbClr val="EBEBEB"/>
      </a:lt2>
      <a:accent1>
        <a:srgbClr val="2B266A"/>
      </a:accent1>
      <a:accent2>
        <a:srgbClr val="CB1F25"/>
      </a:accent2>
      <a:accent3>
        <a:srgbClr val="7A7B7D"/>
      </a:accent3>
      <a:accent4>
        <a:srgbClr val="969FA7"/>
      </a:accent4>
      <a:accent5>
        <a:srgbClr val="CB1F25"/>
      </a:accent5>
      <a:accent6>
        <a:srgbClr val="CB1F25"/>
      </a:accent6>
      <a:hlink>
        <a:srgbClr val="828282"/>
      </a:hlink>
      <a:folHlink>
        <a:srgbClr val="A5A5A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HBR Template" id="{BE80081D-E202-B346-811D-E73AE5969A7C}" vid="{C850E296-A4E5-0940-A1C4-CDBFE00FC50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6F8164ABBBE64B8583EA47391A32E3" ma:contentTypeVersion="16" ma:contentTypeDescription="Create a new document." ma:contentTypeScope="" ma:versionID="e8697b9f92d7952c5ae29dd1ccf6d15b">
  <xsd:schema xmlns:xsd="http://www.w3.org/2001/XMLSchema" xmlns:xs="http://www.w3.org/2001/XMLSchema" xmlns:p="http://schemas.microsoft.com/office/2006/metadata/properties" xmlns:ns2="e6cf9755-c392-47a8-90e5-2cab7b2088c8" xmlns:ns3="9594d856-599f-4a3b-a97d-b49ae33144ee" targetNamespace="http://schemas.microsoft.com/office/2006/metadata/properties" ma:root="true" ma:fieldsID="0f4a20a503304a721ec6dcceb9ac0544" ns2:_="" ns3:_="">
    <xsd:import namespace="e6cf9755-c392-47a8-90e5-2cab7b2088c8"/>
    <xsd:import namespace="9594d856-599f-4a3b-a97d-b49ae33144e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cf9755-c392-47a8-90e5-2cab7b2088c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f31f49f8-d32f-49c1-bdb7-50db704ca24f}" ma:internalName="TaxCatchAll" ma:showField="CatchAllData" ma:web="e6cf9755-c392-47a8-90e5-2cab7b2088c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594d856-599f-4a3b-a97d-b49ae33144ee"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6e7acff-fe2a-484b-931e-e5ee5897654d"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6cf9755-c392-47a8-90e5-2cab7b2088c8" xsi:nil="true"/>
    <lcf76f155ced4ddcb4097134ff3c332f xmlns="9594d856-599f-4a3b-a97d-b49ae33144e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201E846-793E-41C5-A010-8DC2BE6C49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cf9755-c392-47a8-90e5-2cab7b2088c8"/>
    <ds:schemaRef ds:uri="9594d856-599f-4a3b-a97d-b49ae33144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6BE4747-6A7B-4CCB-B37A-0FFFA8A50F95}">
  <ds:schemaRefs>
    <ds:schemaRef ds:uri="http://schemas.microsoft.com/sharepoint/v3/contenttype/forms"/>
  </ds:schemaRefs>
</ds:datastoreItem>
</file>

<file path=customXml/itemProps3.xml><?xml version="1.0" encoding="utf-8"?>
<ds:datastoreItem xmlns:ds="http://schemas.openxmlformats.org/officeDocument/2006/customXml" ds:itemID="{A05A4E47-6BF2-4773-90AF-F4CF89D8E192}">
  <ds:schemaRefs>
    <ds:schemaRef ds:uri="9594d856-599f-4a3b-a97d-b49ae33144ee"/>
    <ds:schemaRef ds:uri="e6cf9755-c392-47a8-90e5-2cab7b2088c8"/>
    <ds:schemaRef ds:uri="http://schemas.microsoft.com/office/2006/documentManagement/types"/>
    <ds:schemaRef ds:uri="http://purl.org/dc/terms/"/>
    <ds:schemaRef ds:uri="http://schemas.openxmlformats.org/package/2006/metadata/core-properties"/>
    <ds:schemaRef ds:uri="http://purl.org/dc/elements/1.1/"/>
    <ds:schemaRef ds:uri="http://www.w3.org/XML/1998/namespace"/>
    <ds:schemaRef ds:uri="http://purl.org/dc/dcmitype/"/>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2023 Safety Award Orientation</Template>
  <TotalTime>2577</TotalTime>
  <Words>4790</Words>
  <Application>Microsoft Office PowerPoint</Application>
  <PresentationFormat>Widescreen</PresentationFormat>
  <Paragraphs>595</Paragraphs>
  <Slides>115</Slides>
  <Notes>0</Notes>
  <HiddenSlides>0</HiddenSlides>
  <MMClips>4</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115</vt:i4>
      </vt:variant>
    </vt:vector>
  </HeadingPairs>
  <TitlesOfParts>
    <vt:vector size="133" baseType="lpstr">
      <vt:lpstr>Arial</vt:lpstr>
      <vt:lpstr>Arial Rounded MT Bold</vt:lpstr>
      <vt:lpstr>Bembo</vt:lpstr>
      <vt:lpstr>Calibri</vt:lpstr>
      <vt:lpstr>Cambria</vt:lpstr>
      <vt:lpstr>Candara</vt:lpstr>
      <vt:lpstr>Cardo</vt:lpstr>
      <vt:lpstr>Decalotype Medium</vt:lpstr>
      <vt:lpstr>Forte Forward</vt:lpstr>
      <vt:lpstr>Montserrat Bold</vt:lpstr>
      <vt:lpstr>Roboto Condensed</vt:lpstr>
      <vt:lpstr>Times New Roman</vt:lpstr>
      <vt:lpstr>Wingdings</vt:lpstr>
      <vt:lpstr>Wingdings 2</vt:lpstr>
      <vt:lpstr>Dividend</vt:lpstr>
      <vt:lpstr>3_Dividend</vt:lpstr>
      <vt:lpstr>1_Dividend</vt:lpstr>
      <vt:lpstr>2_Dividend</vt:lpstr>
      <vt:lpstr>Breakfast Sponsored by:</vt:lpstr>
      <vt:lpstr>Welcome The Safety Excellence Awards (SEA) Orientation Workshop </vt:lpstr>
      <vt:lpstr>ANTI-TRUST GUIDELINES FOR CONDUCTING MEETINGS</vt:lpstr>
      <vt:lpstr>PowerPoint Presentation</vt:lpstr>
      <vt:lpstr>Agenda</vt:lpstr>
      <vt:lpstr>Thank you HBR Members!   Thank you to all nominating companies</vt:lpstr>
      <vt:lpstr>PowerPoint Presentation</vt:lpstr>
      <vt:lpstr>Participating Colleges </vt:lpstr>
      <vt:lpstr>PowerPoint Presentation</vt:lpstr>
      <vt:lpstr>       John Castaneda   SHE Resource Committee Co-Chair</vt:lpstr>
      <vt:lpstr>PowerPoint Presentation</vt:lpstr>
      <vt:lpstr>PowerPoint Presentation</vt:lpstr>
      <vt:lpstr>PowerPoint Presentation</vt:lpstr>
      <vt:lpstr>Team leaders - categories</vt:lpstr>
      <vt:lpstr>PowerPoint Presentation</vt:lpstr>
      <vt:lpstr>Richard Bass  HBR Chairman</vt:lpstr>
      <vt:lpstr>Purpose of SEA</vt:lpstr>
      <vt:lpstr>Purpose of SEA</vt:lpstr>
      <vt:lpstr>Purpose of SEA</vt:lpstr>
      <vt:lpstr>Purpose of SEA</vt:lpstr>
      <vt:lpstr>PowerPoint Presentation</vt:lpstr>
      <vt:lpstr>Timeline</vt:lpstr>
      <vt:lpstr>Best Practice Sharing</vt:lpstr>
      <vt:lpstr>35th HSEA  Owner Recognition &amp; Commitment Video</vt:lpstr>
      <vt:lpstr>10 MINUTE BREAK </vt:lpstr>
      <vt:lpstr>Breakfast Sponsored by:</vt:lpstr>
      <vt:lpstr>NOMINEE INFORMATION SUBMITTAL    Presented by: Willie Wells, HBR  </vt:lpstr>
      <vt:lpstr>Congratulations!</vt:lpstr>
      <vt:lpstr>Congratulations!</vt:lpstr>
      <vt:lpstr>How to Submit</vt:lpstr>
      <vt:lpstr>USB Drives</vt:lpstr>
      <vt:lpstr>SAFETY information 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will be conducting the Field Audits This year!</vt:lpstr>
      <vt:lpstr>Questions</vt:lpstr>
      <vt:lpstr>10 MINUTE BREAK   </vt:lpstr>
      <vt:lpstr>Breakfast Sponsored by:</vt:lpstr>
      <vt:lpstr> Presented by:  John Bollom   SHE Resource Committee Co-Chair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10 MINUTE BREAK</vt:lpstr>
      <vt:lpstr>Breakfast Sponsored by:</vt:lpstr>
      <vt:lpstr>       John Castaneda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Introducing New Audit Forms  </vt:lpstr>
      <vt:lpstr>PowerPoint Presentation</vt:lpstr>
      <vt:lpstr>PowerPoint Presentation</vt:lpstr>
      <vt:lpstr>PowerPoint Presentation</vt:lpstr>
      <vt:lpstr>PowerPoint Presentation</vt:lpstr>
      <vt:lpstr>Safety Excellence Award Video</vt:lpstr>
      <vt:lpstr>PowerPoint Presentation</vt:lpstr>
      <vt:lpstr>Questions</vt:lpstr>
      <vt:lpstr>   MENTORING PROGRAM  By: Rick pitman</vt:lpstr>
      <vt:lpstr>PowerPoint Presentation</vt:lpstr>
      <vt:lpstr>PowerPoint Presentation</vt:lpstr>
      <vt:lpstr>PowerPoint Presentation</vt:lpstr>
      <vt:lpstr>PowerPoint Presentation</vt:lpstr>
      <vt:lpstr>PowerPoint Presentation</vt:lpstr>
      <vt:lpstr>Questions</vt:lpstr>
      <vt:lpstr>PowerPoint Presentation</vt:lpstr>
      <vt:lpstr>Team Leadership Orientation  Presented by:  Richard Bass</vt:lpstr>
      <vt:lpstr>PowerPoint Presentation</vt:lpstr>
      <vt:lpstr>PowerPoint Presentation</vt:lpstr>
      <vt:lpstr>PowerPoint Presentation</vt:lpstr>
      <vt:lpstr>PowerPoint Presentation</vt:lpstr>
      <vt:lpstr>DEMO SCORECARD</vt:lpstr>
      <vt:lpstr>Introducing New Audit Forms  </vt:lpstr>
      <vt:lpstr>PowerPoint Presentation</vt:lpstr>
      <vt:lpstr>PowerPoint Presentation</vt:lpstr>
      <vt:lpstr>PowerPoint Presentation</vt:lpstr>
      <vt:lpstr>PowerPoint Presentation</vt:lpstr>
      <vt:lpstr>PowerPoint Presentation</vt:lpstr>
      <vt:lpstr>PowerPoint Presentation</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Breakfast Sponsor</dc:title>
  <dc:creator>Karla Martinez</dc:creator>
  <cp:lastModifiedBy>HBR Admin Email</cp:lastModifiedBy>
  <cp:revision>17</cp:revision>
  <dcterms:created xsi:type="dcterms:W3CDTF">2022-12-28T15:57:01Z</dcterms:created>
  <dcterms:modified xsi:type="dcterms:W3CDTF">2023-01-24T14:47:29Z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0x010100806F8164ABBBE64B8583EA47391A32E3</vt:lpwstr>
  </property>
  <property fmtid="{D5CDD505-2E9C-101B-9397-08002B2CF9AE}" pid="3" name="MediaServiceImageTags">
    <vt:lpwstr/>
  </property>
</Properties>
</file>