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2" r:id="rId8"/>
    <p:sldId id="265" r:id="rId9"/>
    <p:sldId id="261" r:id="rId10"/>
    <p:sldId id="263" r:id="rId11"/>
    <p:sldId id="264" r:id="rId12"/>
    <p:sldId id="26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29A99-C2C5-4094-9B2A-82738F84A8D0}" v="43" dt="2025-06-06T21:04:16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osselin Mejia, MA" userId="S::jhosselin@hasc.com::93f56013-3ee8-4617-bb8f-0b2258c7716b" providerId="AD" clId="Web-{304E245C-61B7-AE13-48BB-80A6E6C2A196}"/>
    <pc:docChg chg="addSld delSld modSld">
      <pc:chgData name="Jhosselin Mejia, MA" userId="S::jhosselin@hasc.com::93f56013-3ee8-4617-bb8f-0b2258c7716b" providerId="AD" clId="Web-{304E245C-61B7-AE13-48BB-80A6E6C2A196}" dt="2025-05-22T20:55:48.060" v="423" actId="20577"/>
      <pc:docMkLst>
        <pc:docMk/>
      </pc:docMkLst>
      <pc:sldChg chg="modSp mod modClrScheme chgLayout">
        <pc:chgData name="Jhosselin Mejia, MA" userId="S::jhosselin@hasc.com::93f56013-3ee8-4617-bb8f-0b2258c7716b" providerId="AD" clId="Web-{304E245C-61B7-AE13-48BB-80A6E6C2A196}" dt="2025-05-22T20:48:57.183" v="86" actId="20577"/>
        <pc:sldMkLst>
          <pc:docMk/>
          <pc:sldMk cId="109857222" sldId="256"/>
        </pc:sldMkLst>
      </pc:sldChg>
      <pc:sldChg chg="addSp delSp modSp new mod modClrScheme chgLayout">
        <pc:chgData name="Jhosselin Mejia, MA" userId="S::jhosselin@hasc.com::93f56013-3ee8-4617-bb8f-0b2258c7716b" providerId="AD" clId="Web-{304E245C-61B7-AE13-48BB-80A6E6C2A196}" dt="2025-05-22T20:52:06.606" v="258" actId="1076"/>
        <pc:sldMkLst>
          <pc:docMk/>
          <pc:sldMk cId="1013515397" sldId="257"/>
        </pc:sldMkLst>
        <pc:spChg chg="add mod">
          <ac:chgData name="Jhosselin Mejia, MA" userId="S::jhosselin@hasc.com::93f56013-3ee8-4617-bb8f-0b2258c7716b" providerId="AD" clId="Web-{304E245C-61B7-AE13-48BB-80A6E6C2A196}" dt="2025-05-22T20:51:53.387" v="251" actId="20577"/>
          <ac:spMkLst>
            <pc:docMk/>
            <pc:sldMk cId="1013515397" sldId="257"/>
            <ac:spMk id="7" creationId="{622D20DB-0AFA-9AC4-82B4-6CC096F66F01}"/>
          </ac:spMkLst>
        </pc:spChg>
        <pc:picChg chg="add mod">
          <ac:chgData name="Jhosselin Mejia, MA" userId="S::jhosselin@hasc.com::93f56013-3ee8-4617-bb8f-0b2258c7716b" providerId="AD" clId="Web-{304E245C-61B7-AE13-48BB-80A6E6C2A196}" dt="2025-05-22T20:51:00.965" v="209" actId="1076"/>
          <ac:picMkLst>
            <pc:docMk/>
            <pc:sldMk cId="1013515397" sldId="257"/>
            <ac:picMk id="5" creationId="{99EA263B-10C5-01E2-2145-0E2E3BFD9F20}"/>
          </ac:picMkLst>
        </pc:picChg>
      </pc:sldChg>
      <pc:sldChg chg="addSp modSp new">
        <pc:chgData name="Jhosselin Mejia, MA" userId="S::jhosselin@hasc.com::93f56013-3ee8-4617-bb8f-0b2258c7716b" providerId="AD" clId="Web-{304E245C-61B7-AE13-48BB-80A6E6C2A196}" dt="2025-05-22T20:52:39.372" v="303" actId="20577"/>
        <pc:sldMkLst>
          <pc:docMk/>
          <pc:sldMk cId="416618892" sldId="258"/>
        </pc:sldMkLst>
      </pc:sldChg>
      <pc:sldChg chg="modSp add replId">
        <pc:chgData name="Jhosselin Mejia, MA" userId="S::jhosselin@hasc.com::93f56013-3ee8-4617-bb8f-0b2258c7716b" providerId="AD" clId="Web-{304E245C-61B7-AE13-48BB-80A6E6C2A196}" dt="2025-05-22T20:54:05.185" v="369" actId="1076"/>
        <pc:sldMkLst>
          <pc:docMk/>
          <pc:sldMk cId="3120814844" sldId="259"/>
        </pc:sldMkLst>
        <pc:spChg chg="mod">
          <ac:chgData name="Jhosselin Mejia, MA" userId="S::jhosselin@hasc.com::93f56013-3ee8-4617-bb8f-0b2258c7716b" providerId="AD" clId="Web-{304E245C-61B7-AE13-48BB-80A6E6C2A196}" dt="2025-05-22T20:53:29.466" v="339" actId="20577"/>
          <ac:spMkLst>
            <pc:docMk/>
            <pc:sldMk cId="3120814844" sldId="259"/>
            <ac:spMk id="7" creationId="{70F8ABFC-5562-066B-F401-16ABC2133508}"/>
          </ac:spMkLst>
        </pc:spChg>
        <pc:spChg chg="mod">
          <ac:chgData name="Jhosselin Mejia, MA" userId="S::jhosselin@hasc.com::93f56013-3ee8-4617-bb8f-0b2258c7716b" providerId="AD" clId="Web-{304E245C-61B7-AE13-48BB-80A6E6C2A196}" dt="2025-05-22T20:53:45.247" v="351" actId="20577"/>
          <ac:spMkLst>
            <pc:docMk/>
            <pc:sldMk cId="3120814844" sldId="259"/>
            <ac:spMk id="8" creationId="{77ABE78C-2584-CDE3-4325-049B0DE44EEE}"/>
          </ac:spMkLst>
        </pc:spChg>
      </pc:sldChg>
      <pc:sldChg chg="add del replId">
        <pc:chgData name="Jhosselin Mejia, MA" userId="S::jhosselin@hasc.com::93f56013-3ee8-4617-bb8f-0b2258c7716b" providerId="AD" clId="Web-{304E245C-61B7-AE13-48BB-80A6E6C2A196}" dt="2025-05-22T20:52:48.778" v="307"/>
        <pc:sldMkLst>
          <pc:docMk/>
          <pc:sldMk cId="3448203007" sldId="259"/>
        </pc:sldMkLst>
      </pc:sldChg>
      <pc:sldChg chg="addSp delSp modSp new mod modClrScheme chgLayout">
        <pc:chgData name="Jhosselin Mejia, MA" userId="S::jhosselin@hasc.com::93f56013-3ee8-4617-bb8f-0b2258c7716b" providerId="AD" clId="Web-{304E245C-61B7-AE13-48BB-80A6E6C2A196}" dt="2025-05-22T20:55:48.060" v="423" actId="20577"/>
        <pc:sldMkLst>
          <pc:docMk/>
          <pc:sldMk cId="1028678394" sldId="260"/>
        </pc:sldMkLst>
      </pc:sldChg>
      <pc:sldChg chg="add del replId">
        <pc:chgData name="Jhosselin Mejia, MA" userId="S::jhosselin@hasc.com::93f56013-3ee8-4617-bb8f-0b2258c7716b" providerId="AD" clId="Web-{304E245C-61B7-AE13-48BB-80A6E6C2A196}" dt="2025-05-22T20:52:48.059" v="306"/>
        <pc:sldMkLst>
          <pc:docMk/>
          <pc:sldMk cId="2065474800" sldId="260"/>
        </pc:sldMkLst>
      </pc:sldChg>
    </pc:docChg>
  </pc:docChgLst>
  <pc:docChgLst>
    <pc:chgData name="Clarissa Garcia" userId="9f958145-da29-4379-9ac3-26c9f5579f8d" providerId="ADAL" clId="{1B4100CA-0F39-3F40-BC7C-B6E4D54B9818}"/>
    <pc:docChg chg="undo custSel modSld">
      <pc:chgData name="Clarissa Garcia" userId="9f958145-da29-4379-9ac3-26c9f5579f8d" providerId="ADAL" clId="{1B4100CA-0F39-3F40-BC7C-B6E4D54B9818}" dt="2025-05-27T15:23:13.345" v="34" actId="14838"/>
      <pc:docMkLst>
        <pc:docMk/>
      </pc:docMkLst>
      <pc:sldChg chg="addSp delSp modSp mod">
        <pc:chgData name="Clarissa Garcia" userId="9f958145-da29-4379-9ac3-26c9f5579f8d" providerId="ADAL" clId="{1B4100CA-0F39-3F40-BC7C-B6E4D54B9818}" dt="2025-05-27T15:11:40.611" v="26" actId="14100"/>
        <pc:sldMkLst>
          <pc:docMk/>
          <pc:sldMk cId="1013515397" sldId="257"/>
        </pc:sldMkLst>
        <pc:spChg chg="add mod">
          <ac:chgData name="Clarissa Garcia" userId="9f958145-da29-4379-9ac3-26c9f5579f8d" providerId="ADAL" clId="{1B4100CA-0F39-3F40-BC7C-B6E4D54B9818}" dt="2025-05-27T15:11:40.611" v="26" actId="14100"/>
          <ac:spMkLst>
            <pc:docMk/>
            <pc:sldMk cId="1013515397" sldId="257"/>
            <ac:spMk id="2" creationId="{DB86DB03-023F-89DE-A8F4-8EE3C78BE60A}"/>
          </ac:spMkLst>
        </pc:spChg>
        <pc:spChg chg="mod">
          <ac:chgData name="Clarissa Garcia" userId="9f958145-da29-4379-9ac3-26c9f5579f8d" providerId="ADAL" clId="{1B4100CA-0F39-3F40-BC7C-B6E4D54B9818}" dt="2025-05-27T15:09:43.139" v="16" actId="14838"/>
          <ac:spMkLst>
            <pc:docMk/>
            <pc:sldMk cId="1013515397" sldId="257"/>
            <ac:spMk id="7" creationId="{622D20DB-0AFA-9AC4-82B4-6CC096F66F01}"/>
          </ac:spMkLst>
        </pc:spChg>
      </pc:sldChg>
      <pc:sldChg chg="modSp mod">
        <pc:chgData name="Clarissa Garcia" userId="9f958145-da29-4379-9ac3-26c9f5579f8d" providerId="ADAL" clId="{1B4100CA-0F39-3F40-BC7C-B6E4D54B9818}" dt="2025-05-27T15:23:13.345" v="34" actId="14838"/>
        <pc:sldMkLst>
          <pc:docMk/>
          <pc:sldMk cId="3120814844" sldId="259"/>
        </pc:sldMkLst>
        <pc:spChg chg="mod">
          <ac:chgData name="Clarissa Garcia" userId="9f958145-da29-4379-9ac3-26c9f5579f8d" providerId="ADAL" clId="{1B4100CA-0F39-3F40-BC7C-B6E4D54B9818}" dt="2025-05-27T15:23:13.345" v="34" actId="14838"/>
          <ac:spMkLst>
            <pc:docMk/>
            <pc:sldMk cId="3120814844" sldId="259"/>
            <ac:spMk id="7" creationId="{70F8ABFC-5562-066B-F401-16ABC2133508}"/>
          </ac:spMkLst>
        </pc:spChg>
        <pc:spChg chg="mod">
          <ac:chgData name="Clarissa Garcia" userId="9f958145-da29-4379-9ac3-26c9f5579f8d" providerId="ADAL" clId="{1B4100CA-0F39-3F40-BC7C-B6E4D54B9818}" dt="2025-05-27T15:23:13.345" v="34" actId="14838"/>
          <ac:spMkLst>
            <pc:docMk/>
            <pc:sldMk cId="3120814844" sldId="259"/>
            <ac:spMk id="8" creationId="{77ABE78C-2584-CDE3-4325-049B0DE44EEE}"/>
          </ac:spMkLst>
        </pc:spChg>
      </pc:sldChg>
      <pc:sldChg chg="addSp delSp modSp mod modClrScheme chgLayout">
        <pc:chgData name="Clarissa Garcia" userId="9f958145-da29-4379-9ac3-26c9f5579f8d" providerId="ADAL" clId="{1B4100CA-0F39-3F40-BC7C-B6E4D54B9818}" dt="2025-05-27T15:12:14.406" v="32" actId="167"/>
        <pc:sldMkLst>
          <pc:docMk/>
          <pc:sldMk cId="1028678394" sldId="260"/>
        </pc:sldMkLst>
        <pc:spChg chg="add mod ord">
          <ac:chgData name="Clarissa Garcia" userId="9f958145-da29-4379-9ac3-26c9f5579f8d" providerId="ADAL" clId="{1B4100CA-0F39-3F40-BC7C-B6E4D54B9818}" dt="2025-05-27T15:12:07.896" v="31" actId="700"/>
          <ac:spMkLst>
            <pc:docMk/>
            <pc:sldMk cId="1028678394" sldId="260"/>
            <ac:spMk id="5" creationId="{DF96D322-CEF7-900C-BE5B-19004E849217}"/>
          </ac:spMkLst>
        </pc:spChg>
        <pc:picChg chg="mod modCrop">
          <ac:chgData name="Clarissa Garcia" userId="9f958145-da29-4379-9ac3-26c9f5579f8d" providerId="ADAL" clId="{1B4100CA-0F39-3F40-BC7C-B6E4D54B9818}" dt="2025-05-27T15:12:14.406" v="32" actId="167"/>
          <ac:picMkLst>
            <pc:docMk/>
            <pc:sldMk cId="1028678394" sldId="260"/>
            <ac:picMk id="7" creationId="{124E7E8D-30A5-8BE6-8254-3E698C526A7B}"/>
          </ac:picMkLst>
        </pc:picChg>
      </pc:sldChg>
    </pc:docChg>
  </pc:docChgLst>
  <pc:docChgLst>
    <pc:chgData name="Clarissa Garcia" userId="S::cmuniz@hasc.com::9f958145-da29-4379-9ac3-26c9f5579f8d" providerId="AD" clId="Web-{0C7C47C2-D347-6703-DF81-3EFCFD964BD0}"/>
    <pc:docChg chg="modSld">
      <pc:chgData name="Clarissa Garcia" userId="S::cmuniz@hasc.com::9f958145-da29-4379-9ac3-26c9f5579f8d" providerId="AD" clId="Web-{0C7C47C2-D347-6703-DF81-3EFCFD964BD0}" dt="2025-05-22T21:04:33.893" v="35" actId="20577"/>
      <pc:docMkLst>
        <pc:docMk/>
      </pc:docMkLst>
      <pc:sldChg chg="modSp">
        <pc:chgData name="Clarissa Garcia" userId="S::cmuniz@hasc.com::9f958145-da29-4379-9ac3-26c9f5579f8d" providerId="AD" clId="Web-{0C7C47C2-D347-6703-DF81-3EFCFD964BD0}" dt="2025-05-22T21:04:33.893" v="35" actId="20577"/>
        <pc:sldMkLst>
          <pc:docMk/>
          <pc:sldMk cId="1013515397" sldId="257"/>
        </pc:sldMkLst>
      </pc:sldChg>
    </pc:docChg>
  </pc:docChgLst>
  <pc:docChgLst>
    <pc:chgData name="Clarissa Garcia" userId="S::cmuniz@hasc.com::9f958145-da29-4379-9ac3-26c9f5579f8d" providerId="AD" clId="Web-{90B8BC83-72B5-ECF2-B26E-ADB387B6C68F}"/>
    <pc:docChg chg="modSld">
      <pc:chgData name="Clarissa Garcia" userId="S::cmuniz@hasc.com::9f958145-da29-4379-9ac3-26c9f5579f8d" providerId="AD" clId="Web-{90B8BC83-72B5-ECF2-B26E-ADB387B6C68F}" dt="2025-05-23T20:06:46.098" v="18" actId="20577"/>
      <pc:docMkLst>
        <pc:docMk/>
      </pc:docMkLst>
      <pc:sldChg chg="addSp delSp modSp">
        <pc:chgData name="Clarissa Garcia" userId="S::cmuniz@hasc.com::9f958145-da29-4379-9ac3-26c9f5579f8d" providerId="AD" clId="Web-{90B8BC83-72B5-ECF2-B26E-ADB387B6C68F}" dt="2025-05-23T20:06:46.098" v="18" actId="20577"/>
        <pc:sldMkLst>
          <pc:docMk/>
          <pc:sldMk cId="1013515397" sldId="257"/>
        </pc:sldMkLst>
        <pc:spChg chg="mod">
          <ac:chgData name="Clarissa Garcia" userId="S::cmuniz@hasc.com::9f958145-da29-4379-9ac3-26c9f5579f8d" providerId="AD" clId="Web-{90B8BC83-72B5-ECF2-B26E-ADB387B6C68F}" dt="2025-05-23T20:06:46.098" v="18" actId="20577"/>
          <ac:spMkLst>
            <pc:docMk/>
            <pc:sldMk cId="1013515397" sldId="257"/>
            <ac:spMk id="7" creationId="{622D20DB-0AFA-9AC4-82B4-6CC096F66F01}"/>
          </ac:spMkLst>
        </pc:spChg>
        <pc:picChg chg="mod">
          <ac:chgData name="Clarissa Garcia" userId="S::cmuniz@hasc.com::9f958145-da29-4379-9ac3-26c9f5579f8d" providerId="AD" clId="Web-{90B8BC83-72B5-ECF2-B26E-ADB387B6C68F}" dt="2025-05-23T19:53:02.300" v="0"/>
          <ac:picMkLst>
            <pc:docMk/>
            <pc:sldMk cId="1013515397" sldId="257"/>
            <ac:picMk id="3" creationId="{340A0F46-7138-C129-46B7-07479C133A92}"/>
          </ac:picMkLst>
        </pc:picChg>
        <pc:picChg chg="add mod">
          <ac:chgData name="Clarissa Garcia" userId="S::cmuniz@hasc.com::9f958145-da29-4379-9ac3-26c9f5579f8d" providerId="AD" clId="Web-{90B8BC83-72B5-ECF2-B26E-ADB387B6C68F}" dt="2025-05-23T19:54:14.631" v="13" actId="1076"/>
          <ac:picMkLst>
            <pc:docMk/>
            <pc:sldMk cId="1013515397" sldId="257"/>
            <ac:picMk id="4" creationId="{026A2234-5763-92CE-1E44-14036EDA0DFD}"/>
          </ac:picMkLst>
        </pc:picChg>
      </pc:sldChg>
      <pc:sldChg chg="addSp delSp modSp">
        <pc:chgData name="Clarissa Garcia" userId="S::cmuniz@hasc.com::9f958145-da29-4379-9ac3-26c9f5579f8d" providerId="AD" clId="Web-{90B8BC83-72B5-ECF2-B26E-ADB387B6C68F}" dt="2025-05-23T19:53:22.941" v="3"/>
        <pc:sldMkLst>
          <pc:docMk/>
          <pc:sldMk cId="416618892" sldId="258"/>
        </pc:sldMkLst>
      </pc:sldChg>
      <pc:sldChg chg="addSp delSp modSp">
        <pc:chgData name="Clarissa Garcia" userId="S::cmuniz@hasc.com::9f958145-da29-4379-9ac3-26c9f5579f8d" providerId="AD" clId="Web-{90B8BC83-72B5-ECF2-B26E-ADB387B6C68F}" dt="2025-05-23T19:54:25.069" v="14"/>
        <pc:sldMkLst>
          <pc:docMk/>
          <pc:sldMk cId="3120814844" sldId="259"/>
        </pc:sldMkLst>
        <pc:picChg chg="add ord">
          <ac:chgData name="Clarissa Garcia" userId="S::cmuniz@hasc.com::9f958145-da29-4379-9ac3-26c9f5579f8d" providerId="AD" clId="Web-{90B8BC83-72B5-ECF2-B26E-ADB387B6C68F}" dt="2025-05-23T19:53:41.505" v="6"/>
          <ac:picMkLst>
            <pc:docMk/>
            <pc:sldMk cId="3120814844" sldId="259"/>
            <ac:picMk id="4" creationId="{FAD326BF-4AD0-1271-6937-41EA9662D7C3}"/>
          </ac:picMkLst>
        </pc:picChg>
        <pc:picChg chg="add">
          <ac:chgData name="Clarissa Garcia" userId="S::cmuniz@hasc.com::9f958145-da29-4379-9ac3-26c9f5579f8d" providerId="AD" clId="Web-{90B8BC83-72B5-ECF2-B26E-ADB387B6C68F}" dt="2025-05-23T19:54:25.069" v="14"/>
          <ac:picMkLst>
            <pc:docMk/>
            <pc:sldMk cId="3120814844" sldId="259"/>
            <ac:picMk id="9" creationId="{ABDFA03A-B076-5071-D35E-BA6577E88FDC}"/>
          </ac:picMkLst>
        </pc:picChg>
      </pc:sldChg>
      <pc:sldChg chg="modSp">
        <pc:chgData name="Clarissa Garcia" userId="S::cmuniz@hasc.com::9f958145-da29-4379-9ac3-26c9f5579f8d" providerId="AD" clId="Web-{90B8BC83-72B5-ECF2-B26E-ADB387B6C68F}" dt="2025-05-23T19:53:50.036" v="7"/>
        <pc:sldMkLst>
          <pc:docMk/>
          <pc:sldMk cId="1028678394" sldId="260"/>
        </pc:sldMkLst>
        <pc:picChg chg="mod">
          <ac:chgData name="Clarissa Garcia" userId="S::cmuniz@hasc.com::9f958145-da29-4379-9ac3-26c9f5579f8d" providerId="AD" clId="Web-{90B8BC83-72B5-ECF2-B26E-ADB387B6C68F}" dt="2025-05-23T19:53:50.036" v="7"/>
          <ac:picMkLst>
            <pc:docMk/>
            <pc:sldMk cId="1028678394" sldId="260"/>
            <ac:picMk id="7" creationId="{124E7E8D-30A5-8BE6-8254-3E698C526A7B}"/>
          </ac:picMkLst>
        </pc:picChg>
      </pc:sldChg>
    </pc:docChg>
  </pc:docChgLst>
  <pc:docChgLst>
    <pc:chgData name="Clarissa Garcia" userId="S::cmuniz@hasc.com::9f958145-da29-4379-9ac3-26c9f5579f8d" providerId="AD" clId="Web-{5490D332-6D54-9676-ADBD-FD7AAE37746F}"/>
    <pc:docChg chg="modSld">
      <pc:chgData name="Clarissa Garcia" userId="S::cmuniz@hasc.com::9f958145-da29-4379-9ac3-26c9f5579f8d" providerId="AD" clId="Web-{5490D332-6D54-9676-ADBD-FD7AAE37746F}" dt="2025-05-27T15:22:26.613" v="1"/>
      <pc:docMkLst>
        <pc:docMk/>
      </pc:docMkLst>
      <pc:sldChg chg="addSp delSp modSp">
        <pc:chgData name="Clarissa Garcia" userId="S::cmuniz@hasc.com::9f958145-da29-4379-9ac3-26c9f5579f8d" providerId="AD" clId="Web-{5490D332-6D54-9676-ADBD-FD7AAE37746F}" dt="2025-05-27T15:22:26.613" v="1"/>
        <pc:sldMkLst>
          <pc:docMk/>
          <pc:sldMk cId="416618892" sldId="258"/>
        </pc:sldMkLst>
        <pc:picChg chg="add mod">
          <ac:chgData name="Clarissa Garcia" userId="S::cmuniz@hasc.com::9f958145-da29-4379-9ac3-26c9f5579f8d" providerId="AD" clId="Web-{5490D332-6D54-9676-ADBD-FD7AAE37746F}" dt="2025-05-27T15:22:26.613" v="1"/>
          <ac:picMkLst>
            <pc:docMk/>
            <pc:sldMk cId="416618892" sldId="258"/>
            <ac:picMk id="2" creationId="{74FF3427-A7B9-B767-A44F-DA38ECDD76E6}"/>
          </ac:picMkLst>
        </pc:picChg>
      </pc:sldChg>
    </pc:docChg>
  </pc:docChgLst>
  <pc:docChgLst>
    <pc:chgData name="Jhosselin Mejia, MA" userId="S::jhosselin@hasc.com::93f56013-3ee8-4617-bb8f-0b2258c7716b" providerId="AD" clId="Web-{DEBF0202-9DF3-9697-E252-8E1ECEA9A8DD}"/>
    <pc:docChg chg="modSld">
      <pc:chgData name="Jhosselin Mejia, MA" userId="S::jhosselin@hasc.com::93f56013-3ee8-4617-bb8f-0b2258c7716b" providerId="AD" clId="Web-{DEBF0202-9DF3-9697-E252-8E1ECEA9A8DD}" dt="2025-05-27T19:57:39.087" v="4" actId="1076"/>
      <pc:docMkLst>
        <pc:docMk/>
      </pc:docMkLst>
      <pc:sldChg chg="addSp modSp">
        <pc:chgData name="Jhosselin Mejia, MA" userId="S::jhosselin@hasc.com::93f56013-3ee8-4617-bb8f-0b2258c7716b" providerId="AD" clId="Web-{DEBF0202-9DF3-9697-E252-8E1ECEA9A8DD}" dt="2025-05-27T19:57:39.087" v="4" actId="1076"/>
        <pc:sldMkLst>
          <pc:docMk/>
          <pc:sldMk cId="1013515397" sldId="257"/>
        </pc:sldMkLst>
        <pc:spChg chg="add">
          <ac:chgData name="Jhosselin Mejia, MA" userId="S::jhosselin@hasc.com::93f56013-3ee8-4617-bb8f-0b2258c7716b" providerId="AD" clId="Web-{DEBF0202-9DF3-9697-E252-8E1ECEA9A8DD}" dt="2025-05-27T19:56:57.023" v="1"/>
          <ac:spMkLst>
            <pc:docMk/>
            <pc:sldMk cId="1013515397" sldId="257"/>
            <ac:spMk id="6" creationId="{C7415EB5-ADF9-FC98-1256-CC768EDFCC1C}"/>
          </ac:spMkLst>
        </pc:spChg>
      </pc:sldChg>
      <pc:sldChg chg="addSp">
        <pc:chgData name="Jhosselin Mejia, MA" userId="S::jhosselin@hasc.com::93f56013-3ee8-4617-bb8f-0b2258c7716b" providerId="AD" clId="Web-{DEBF0202-9DF3-9697-E252-8E1ECEA9A8DD}" dt="2025-05-27T19:57:03.258" v="2"/>
        <pc:sldMkLst>
          <pc:docMk/>
          <pc:sldMk cId="416618892" sldId="258"/>
        </pc:sldMkLst>
        <pc:spChg chg="add">
          <ac:chgData name="Jhosselin Mejia, MA" userId="S::jhosselin@hasc.com::93f56013-3ee8-4617-bb8f-0b2258c7716b" providerId="AD" clId="Web-{DEBF0202-9DF3-9697-E252-8E1ECEA9A8DD}" dt="2025-05-27T19:57:03.258" v="2"/>
          <ac:spMkLst>
            <pc:docMk/>
            <pc:sldMk cId="416618892" sldId="258"/>
            <ac:spMk id="4" creationId="{89CF134A-604D-DCA6-0E13-A75F446033D1}"/>
          </ac:spMkLst>
        </pc:spChg>
      </pc:sldChg>
      <pc:sldChg chg="addSp">
        <pc:chgData name="Jhosselin Mejia, MA" userId="S::jhosselin@hasc.com::93f56013-3ee8-4617-bb8f-0b2258c7716b" providerId="AD" clId="Web-{DEBF0202-9DF3-9697-E252-8E1ECEA9A8DD}" dt="2025-05-27T19:57:04.977" v="3"/>
        <pc:sldMkLst>
          <pc:docMk/>
          <pc:sldMk cId="3120814844" sldId="259"/>
        </pc:sldMkLst>
        <pc:spChg chg="add">
          <ac:chgData name="Jhosselin Mejia, MA" userId="S::jhosselin@hasc.com::93f56013-3ee8-4617-bb8f-0b2258c7716b" providerId="AD" clId="Web-{DEBF0202-9DF3-9697-E252-8E1ECEA9A8DD}" dt="2025-05-27T19:57:04.977" v="3"/>
          <ac:spMkLst>
            <pc:docMk/>
            <pc:sldMk cId="3120814844" sldId="259"/>
            <ac:spMk id="3" creationId="{672E267B-ADAA-A84C-168A-9097DB822651}"/>
          </ac:spMkLst>
        </pc:spChg>
      </pc:sldChg>
      <pc:sldChg chg="addSp">
        <pc:chgData name="Jhosselin Mejia, MA" userId="S::jhosselin@hasc.com::93f56013-3ee8-4617-bb8f-0b2258c7716b" providerId="AD" clId="Web-{DEBF0202-9DF3-9697-E252-8E1ECEA9A8DD}" dt="2025-05-27T19:39:40.951" v="0"/>
        <pc:sldMkLst>
          <pc:docMk/>
          <pc:sldMk cId="1028678394" sldId="260"/>
        </pc:sldMkLst>
        <pc:spChg chg="add">
          <ac:chgData name="Jhosselin Mejia, MA" userId="S::jhosselin@hasc.com::93f56013-3ee8-4617-bb8f-0b2258c7716b" providerId="AD" clId="Web-{DEBF0202-9DF3-9697-E252-8E1ECEA9A8DD}" dt="2025-05-27T19:39:40.951" v="0"/>
          <ac:spMkLst>
            <pc:docMk/>
            <pc:sldMk cId="1028678394" sldId="260"/>
            <ac:spMk id="2" creationId="{6E598049-06A1-F3A0-54C3-11DCDB8A2B2D}"/>
          </ac:spMkLst>
        </pc:spChg>
      </pc:sldChg>
    </pc:docChg>
  </pc:docChgLst>
  <pc:docChgLst>
    <pc:chgData name="Clarissa Garcia" userId="S::cmuniz@hasc.com::9f958145-da29-4379-9ac3-26c9f5579f8d" providerId="AD" clId="Web-{0EF412BF-149D-363C-9098-11513B6BFE70}"/>
    <pc:docChg chg="modSld">
      <pc:chgData name="Clarissa Garcia" userId="S::cmuniz@hasc.com::9f958145-da29-4379-9ac3-26c9f5579f8d" providerId="AD" clId="Web-{0EF412BF-149D-363C-9098-11513B6BFE70}" dt="2025-05-23T13:27:14.382" v="53"/>
      <pc:docMkLst>
        <pc:docMk/>
      </pc:docMkLst>
      <pc:sldChg chg="addSp delSp modSp">
        <pc:chgData name="Clarissa Garcia" userId="S::cmuniz@hasc.com::9f958145-da29-4379-9ac3-26c9f5579f8d" providerId="AD" clId="Web-{0EF412BF-149D-363C-9098-11513B6BFE70}" dt="2025-05-23T13:25:49.923" v="46"/>
        <pc:sldMkLst>
          <pc:docMk/>
          <pc:sldMk cId="1013515397" sldId="257"/>
        </pc:sldMkLst>
        <pc:spChg chg="mod">
          <ac:chgData name="Clarissa Garcia" userId="S::cmuniz@hasc.com::9f958145-da29-4379-9ac3-26c9f5579f8d" providerId="AD" clId="Web-{0EF412BF-149D-363C-9098-11513B6BFE70}" dt="2025-05-23T13:23:52.821" v="20" actId="20577"/>
          <ac:spMkLst>
            <pc:docMk/>
            <pc:sldMk cId="1013515397" sldId="257"/>
            <ac:spMk id="7" creationId="{622D20DB-0AFA-9AC4-82B4-6CC096F66F01}"/>
          </ac:spMkLst>
        </pc:spChg>
        <pc:picChg chg="mod modCrop">
          <ac:chgData name="Clarissa Garcia" userId="S::cmuniz@hasc.com::9f958145-da29-4379-9ac3-26c9f5579f8d" providerId="AD" clId="Web-{0EF412BF-149D-363C-9098-11513B6BFE70}" dt="2025-05-23T13:23:34.679" v="10"/>
          <ac:picMkLst>
            <pc:docMk/>
            <pc:sldMk cId="1013515397" sldId="257"/>
            <ac:picMk id="3" creationId="{340A0F46-7138-C129-46B7-07479C133A92}"/>
          </ac:picMkLst>
        </pc:picChg>
      </pc:sldChg>
      <pc:sldChg chg="modSp">
        <pc:chgData name="Clarissa Garcia" userId="S::cmuniz@hasc.com::9f958145-da29-4379-9ac3-26c9f5579f8d" providerId="AD" clId="Web-{0EF412BF-149D-363C-9098-11513B6BFE70}" dt="2025-05-23T13:26:09.549" v="48"/>
        <pc:sldMkLst>
          <pc:docMk/>
          <pc:sldMk cId="416618892" sldId="258"/>
        </pc:sldMkLst>
      </pc:sldChg>
      <pc:sldChg chg="addSp delSp modSp">
        <pc:chgData name="Clarissa Garcia" userId="S::cmuniz@hasc.com::9f958145-da29-4379-9ac3-26c9f5579f8d" providerId="AD" clId="Web-{0EF412BF-149D-363C-9098-11513B6BFE70}" dt="2025-05-23T13:26:49.677" v="52"/>
        <pc:sldMkLst>
          <pc:docMk/>
          <pc:sldMk cId="3120814844" sldId="259"/>
        </pc:sldMkLst>
      </pc:sldChg>
      <pc:sldChg chg="modSp">
        <pc:chgData name="Clarissa Garcia" userId="S::cmuniz@hasc.com::9f958145-da29-4379-9ac3-26c9f5579f8d" providerId="AD" clId="Web-{0EF412BF-149D-363C-9098-11513B6BFE70}" dt="2025-05-23T13:27:14.382" v="53"/>
        <pc:sldMkLst>
          <pc:docMk/>
          <pc:sldMk cId="1028678394" sldId="260"/>
        </pc:sldMkLst>
        <pc:picChg chg="mod">
          <ac:chgData name="Clarissa Garcia" userId="S::cmuniz@hasc.com::9f958145-da29-4379-9ac3-26c9f5579f8d" providerId="AD" clId="Web-{0EF412BF-149D-363C-9098-11513B6BFE70}" dt="2025-05-23T13:27:14.382" v="53"/>
          <ac:picMkLst>
            <pc:docMk/>
            <pc:sldMk cId="1028678394" sldId="260"/>
            <ac:picMk id="7" creationId="{124E7E8D-30A5-8BE6-8254-3E698C526A7B}"/>
          </ac:picMkLst>
        </pc:picChg>
      </pc:sldChg>
    </pc:docChg>
  </pc:docChgLst>
  <pc:docChgLst>
    <pc:chgData name="Chris Crummey" userId="bb8cf02a-2386-4740-8e55-7d25c877ffe4" providerId="ADAL" clId="{A6029A99-C2C5-4094-9B2A-82738F84A8D0}"/>
    <pc:docChg chg="undo custSel modSld sldOrd">
      <pc:chgData name="Chris Crummey" userId="bb8cf02a-2386-4740-8e55-7d25c877ffe4" providerId="ADAL" clId="{A6029A99-C2C5-4094-9B2A-82738F84A8D0}" dt="2025-06-06T21:48:43.983" v="1480" actId="20577"/>
      <pc:docMkLst>
        <pc:docMk/>
      </pc:docMkLst>
      <pc:sldChg chg="addSp delSp modSp mod ord setBg addAnim delAnim">
        <pc:chgData name="Chris Crummey" userId="bb8cf02a-2386-4740-8e55-7d25c877ffe4" providerId="ADAL" clId="{A6029A99-C2C5-4094-9B2A-82738F84A8D0}" dt="2025-06-06T20:49:26.123" v="1202" actId="14100"/>
        <pc:sldMkLst>
          <pc:docMk/>
          <pc:sldMk cId="1028678394" sldId="260"/>
        </pc:sldMkLst>
        <pc:spChg chg="mod ord">
          <ac:chgData name="Chris Crummey" userId="bb8cf02a-2386-4740-8e55-7d25c877ffe4" providerId="ADAL" clId="{A6029A99-C2C5-4094-9B2A-82738F84A8D0}" dt="2025-06-06T17:54:47.549" v="47" actId="26606"/>
          <ac:spMkLst>
            <pc:docMk/>
            <pc:sldMk cId="1028678394" sldId="260"/>
            <ac:spMk id="2" creationId="{6E598049-06A1-F3A0-54C3-11DCDB8A2B2D}"/>
          </ac:spMkLst>
        </pc:spChg>
        <pc:spChg chg="mod ord">
          <ac:chgData name="Chris Crummey" userId="bb8cf02a-2386-4740-8e55-7d25c877ffe4" providerId="ADAL" clId="{A6029A99-C2C5-4094-9B2A-82738F84A8D0}" dt="2025-06-06T20:48:56.641" v="1195" actId="14100"/>
          <ac:spMkLst>
            <pc:docMk/>
            <pc:sldMk cId="1028678394" sldId="260"/>
            <ac:spMk id="5" creationId="{DF96D322-CEF7-900C-BE5B-19004E849217}"/>
          </ac:spMkLst>
        </pc:spChg>
        <pc:spChg chg="del mod">
          <ac:chgData name="Chris Crummey" userId="bb8cf02a-2386-4740-8e55-7d25c877ffe4" providerId="ADAL" clId="{A6029A99-C2C5-4094-9B2A-82738F84A8D0}" dt="2025-06-06T17:53:50.986" v="24"/>
          <ac:spMkLst>
            <pc:docMk/>
            <pc:sldMk cId="1028678394" sldId="260"/>
            <ac:spMk id="6" creationId="{276A1845-F225-886C-5697-FBFA7B9A3F9F}"/>
          </ac:spMkLst>
        </pc:spChg>
        <pc:spChg chg="del">
          <ac:chgData name="Chris Crummey" userId="bb8cf02a-2386-4740-8e55-7d25c877ffe4" providerId="ADAL" clId="{A6029A99-C2C5-4094-9B2A-82738F84A8D0}" dt="2025-06-06T17:53:03.278" v="21"/>
          <ac:spMkLst>
            <pc:docMk/>
            <pc:sldMk cId="1028678394" sldId="260"/>
            <ac:spMk id="8" creationId="{2D2DE715-3C86-9778-53AC-165640BAA8F0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30" creationId="{489B7BFD-8F45-4093-AD9C-91B15B0503D9}"/>
          </ac:spMkLst>
        </pc:spChg>
        <pc:spChg chg="add del">
          <ac:chgData name="Chris Crummey" userId="bb8cf02a-2386-4740-8e55-7d25c877ffe4" providerId="ADAL" clId="{A6029A99-C2C5-4094-9B2A-82738F84A8D0}" dt="2025-06-06T17:54:00.041" v="27" actId="26606"/>
          <ac:spMkLst>
            <pc:docMk/>
            <pc:sldMk cId="1028678394" sldId="260"/>
            <ac:spMk id="1033" creationId="{848F64AA-5BE2-4280-BEFA-DC288118FCCE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35" creationId="{D9DFE8A5-DCEC-4A43-B613-D62AC8C5734F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37" creationId="{28169967-F1A4-4EE8-A07F-DD064C05A974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39" creationId="{26B7664A-BE61-4A65-B937-A31E08B8B9AD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41" creationId="{279CAF82-0ECF-42BE-8F37-F71941E5D410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43" creationId="{CD08DEF0-DEFD-4BD6-BCF3-12E1C32E7B8B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52" creationId="{033BC44A-0661-43B4-9C14-FD5963C226AE}"/>
          </ac:spMkLst>
        </pc:spChg>
        <pc:spChg chg="add del">
          <ac:chgData name="Chris Crummey" userId="bb8cf02a-2386-4740-8e55-7d25c877ffe4" providerId="ADAL" clId="{A6029A99-C2C5-4094-9B2A-82738F84A8D0}" dt="2025-06-06T17:54:08.222" v="29" actId="26606"/>
          <ac:spMkLst>
            <pc:docMk/>
            <pc:sldMk cId="1028678394" sldId="260"/>
            <ac:spMk id="1054" creationId="{AFD0A328-1739-4303-94E8-A87D5F4D05C0}"/>
          </ac:spMkLst>
        </pc:spChg>
        <pc:spChg chg="add del">
          <ac:chgData name="Chris Crummey" userId="bb8cf02a-2386-4740-8e55-7d25c877ffe4" providerId="ADAL" clId="{A6029A99-C2C5-4094-9B2A-82738F84A8D0}" dt="2025-06-06T17:54:10.404" v="31" actId="26606"/>
          <ac:spMkLst>
            <pc:docMk/>
            <pc:sldMk cId="1028678394" sldId="260"/>
            <ac:spMk id="1056" creationId="{A92CF0CF-E20D-4C03-AE25-A672922F5F25}"/>
          </ac:spMkLst>
        </pc:spChg>
        <pc:spChg chg="add del">
          <ac:chgData name="Chris Crummey" userId="bb8cf02a-2386-4740-8e55-7d25c877ffe4" providerId="ADAL" clId="{A6029A99-C2C5-4094-9B2A-82738F84A8D0}" dt="2025-06-06T17:54:10.404" v="31" actId="26606"/>
          <ac:spMkLst>
            <pc:docMk/>
            <pc:sldMk cId="1028678394" sldId="260"/>
            <ac:spMk id="1057" creationId="{25DA13EB-813C-4FE6-98DF-2EE99B48BD18}"/>
          </ac:spMkLst>
        </pc:spChg>
        <pc:spChg chg="add del">
          <ac:chgData name="Chris Crummey" userId="bb8cf02a-2386-4740-8e55-7d25c877ffe4" providerId="ADAL" clId="{A6029A99-C2C5-4094-9B2A-82738F84A8D0}" dt="2025-06-06T17:54:47.549" v="47" actId="26606"/>
          <ac:spMkLst>
            <pc:docMk/>
            <pc:sldMk cId="1028678394" sldId="260"/>
            <ac:spMk id="1062" creationId="{9CB95732-565A-4D2C-A3AB-CC460C0D3826}"/>
          </ac:spMkLst>
        </pc:spChg>
        <pc:spChg chg="add del">
          <ac:chgData name="Chris Crummey" userId="bb8cf02a-2386-4740-8e55-7d25c877ffe4" providerId="ADAL" clId="{A6029A99-C2C5-4094-9B2A-82738F84A8D0}" dt="2025-06-06T17:54:47.549" v="47" actId="26606"/>
          <ac:spMkLst>
            <pc:docMk/>
            <pc:sldMk cId="1028678394" sldId="260"/>
            <ac:spMk id="1063" creationId="{E19B653C-798C-4333-8452-3DF3AE3C1D11}"/>
          </ac:spMkLst>
        </pc:spChg>
        <pc:spChg chg="add del">
          <ac:chgData name="Chris Crummey" userId="bb8cf02a-2386-4740-8e55-7d25c877ffe4" providerId="ADAL" clId="{A6029A99-C2C5-4094-9B2A-82738F84A8D0}" dt="2025-06-06T17:54:47.549" v="47" actId="26606"/>
          <ac:spMkLst>
            <pc:docMk/>
            <pc:sldMk cId="1028678394" sldId="260"/>
            <ac:spMk id="1064" creationId="{0FE50278-E2EC-42B2-A1F1-921DD39901C4}"/>
          </ac:spMkLst>
        </pc:spChg>
        <pc:spChg chg="add del">
          <ac:chgData name="Chris Crummey" userId="bb8cf02a-2386-4740-8e55-7d25c877ffe4" providerId="ADAL" clId="{A6029A99-C2C5-4094-9B2A-82738F84A8D0}" dt="2025-06-06T17:54:47.549" v="47" actId="26606"/>
          <ac:spMkLst>
            <pc:docMk/>
            <pc:sldMk cId="1028678394" sldId="260"/>
            <ac:spMk id="1065" creationId="{1236153F-0DB4-40DD-87C6-B40C1B7E282C}"/>
          </ac:spMkLst>
        </pc:spChg>
        <pc:spChg chg="add del">
          <ac:chgData name="Chris Crummey" userId="bb8cf02a-2386-4740-8e55-7d25c877ffe4" providerId="ADAL" clId="{A6029A99-C2C5-4094-9B2A-82738F84A8D0}" dt="2025-06-06T17:54:25.161" v="34" actId="26606"/>
          <ac:spMkLst>
            <pc:docMk/>
            <pc:sldMk cId="1028678394" sldId="260"/>
            <ac:spMk id="1072" creationId="{EBF4792E-DF83-4D24-9924-01EC30A32C89}"/>
          </ac:spMkLst>
        </pc:spChg>
        <pc:spChg chg="add del">
          <ac:chgData name="Chris Crummey" userId="bb8cf02a-2386-4740-8e55-7d25c877ffe4" providerId="ADAL" clId="{A6029A99-C2C5-4094-9B2A-82738F84A8D0}" dt="2025-06-06T17:54:25.161" v="34" actId="26606"/>
          <ac:spMkLst>
            <pc:docMk/>
            <pc:sldMk cId="1028678394" sldId="260"/>
            <ac:spMk id="1074" creationId="{15837328-A57C-47AA-B520-C83F4A6BD1E4}"/>
          </ac:spMkLst>
        </pc:spChg>
        <pc:spChg chg="add del">
          <ac:chgData name="Chris Crummey" userId="bb8cf02a-2386-4740-8e55-7d25c877ffe4" providerId="ADAL" clId="{A6029A99-C2C5-4094-9B2A-82738F84A8D0}" dt="2025-06-06T17:54:25.161" v="34" actId="26606"/>
          <ac:spMkLst>
            <pc:docMk/>
            <pc:sldMk cId="1028678394" sldId="260"/>
            <ac:spMk id="1076" creationId="{E2B33195-5BCA-4BB7-A82D-6739522687DD}"/>
          </ac:spMkLst>
        </pc:spChg>
        <pc:spChg chg="add del">
          <ac:chgData name="Chris Crummey" userId="bb8cf02a-2386-4740-8e55-7d25c877ffe4" providerId="ADAL" clId="{A6029A99-C2C5-4094-9B2A-82738F84A8D0}" dt="2025-06-06T17:54:25.161" v="34" actId="26606"/>
          <ac:spMkLst>
            <pc:docMk/>
            <pc:sldMk cId="1028678394" sldId="260"/>
            <ac:spMk id="1078" creationId="{8A03A6A2-7849-4179-B68F-C11DDDB231D4}"/>
          </ac:spMkLst>
        </pc:spChg>
        <pc:spChg chg="add del">
          <ac:chgData name="Chris Crummey" userId="bb8cf02a-2386-4740-8e55-7d25c877ffe4" providerId="ADAL" clId="{A6029A99-C2C5-4094-9B2A-82738F84A8D0}" dt="2025-06-06T17:54:28.730" v="36" actId="26606"/>
          <ac:spMkLst>
            <pc:docMk/>
            <pc:sldMk cId="1028678394" sldId="260"/>
            <ac:spMk id="1080" creationId="{7C98A213-5994-475E-B327-DC6EC27FBA8B}"/>
          </ac:spMkLst>
        </pc:spChg>
        <pc:spChg chg="add del">
          <ac:chgData name="Chris Crummey" userId="bb8cf02a-2386-4740-8e55-7d25c877ffe4" providerId="ADAL" clId="{A6029A99-C2C5-4094-9B2A-82738F84A8D0}" dt="2025-06-06T17:54:28.730" v="36" actId="26606"/>
          <ac:spMkLst>
            <pc:docMk/>
            <pc:sldMk cId="1028678394" sldId="260"/>
            <ac:spMk id="1081" creationId="{4B030A0D-0DAD-4A99-89BB-419527D6A64B}"/>
          </ac:spMkLst>
        </pc:spChg>
        <pc:spChg chg="add del">
          <ac:chgData name="Chris Crummey" userId="bb8cf02a-2386-4740-8e55-7d25c877ffe4" providerId="ADAL" clId="{A6029A99-C2C5-4094-9B2A-82738F84A8D0}" dt="2025-06-06T17:54:30.860" v="38" actId="26606"/>
          <ac:spMkLst>
            <pc:docMk/>
            <pc:sldMk cId="1028678394" sldId="260"/>
            <ac:spMk id="1083" creationId="{9CB95732-565A-4D2C-A3AB-CC460C0D3826}"/>
          </ac:spMkLst>
        </pc:spChg>
        <pc:spChg chg="add del">
          <ac:chgData name="Chris Crummey" userId="bb8cf02a-2386-4740-8e55-7d25c877ffe4" providerId="ADAL" clId="{A6029A99-C2C5-4094-9B2A-82738F84A8D0}" dt="2025-06-06T17:54:30.860" v="38" actId="26606"/>
          <ac:spMkLst>
            <pc:docMk/>
            <pc:sldMk cId="1028678394" sldId="260"/>
            <ac:spMk id="1084" creationId="{E19B653C-798C-4333-8452-3DF3AE3C1D11}"/>
          </ac:spMkLst>
        </pc:spChg>
        <pc:spChg chg="add del">
          <ac:chgData name="Chris Crummey" userId="bb8cf02a-2386-4740-8e55-7d25c877ffe4" providerId="ADAL" clId="{A6029A99-C2C5-4094-9B2A-82738F84A8D0}" dt="2025-06-06T17:54:30.860" v="38" actId="26606"/>
          <ac:spMkLst>
            <pc:docMk/>
            <pc:sldMk cId="1028678394" sldId="260"/>
            <ac:spMk id="1085" creationId="{0FE50278-E2EC-42B2-A1F1-921DD39901C4}"/>
          </ac:spMkLst>
        </pc:spChg>
        <pc:spChg chg="add del">
          <ac:chgData name="Chris Crummey" userId="bb8cf02a-2386-4740-8e55-7d25c877ffe4" providerId="ADAL" clId="{A6029A99-C2C5-4094-9B2A-82738F84A8D0}" dt="2025-06-06T17:54:30.860" v="38" actId="26606"/>
          <ac:spMkLst>
            <pc:docMk/>
            <pc:sldMk cId="1028678394" sldId="260"/>
            <ac:spMk id="1086" creationId="{1236153F-0DB4-40DD-87C6-B40C1B7E282C}"/>
          </ac:spMkLst>
        </pc:spChg>
        <pc:spChg chg="add del">
          <ac:chgData name="Chris Crummey" userId="bb8cf02a-2386-4740-8e55-7d25c877ffe4" providerId="ADAL" clId="{A6029A99-C2C5-4094-9B2A-82738F84A8D0}" dt="2025-06-06T17:54:31.917" v="41" actId="26606"/>
          <ac:spMkLst>
            <pc:docMk/>
            <pc:sldMk cId="1028678394" sldId="260"/>
            <ac:spMk id="1088" creationId="{7E734232-46A8-4884-9A59-B7E3BA4BC313}"/>
          </ac:spMkLst>
        </pc:spChg>
        <pc:spChg chg="add del">
          <ac:chgData name="Chris Crummey" userId="bb8cf02a-2386-4740-8e55-7d25c877ffe4" providerId="ADAL" clId="{A6029A99-C2C5-4094-9B2A-82738F84A8D0}" dt="2025-06-06T17:54:31.917" v="41" actId="26606"/>
          <ac:spMkLst>
            <pc:docMk/>
            <pc:sldMk cId="1028678394" sldId="260"/>
            <ac:spMk id="1089" creationId="{D346B8D2-3218-41A5-B817-9ABFB108C6DA}"/>
          </ac:spMkLst>
        </pc:spChg>
        <pc:spChg chg="add del">
          <ac:chgData name="Chris Crummey" userId="bb8cf02a-2386-4740-8e55-7d25c877ffe4" providerId="ADAL" clId="{A6029A99-C2C5-4094-9B2A-82738F84A8D0}" dt="2025-06-06T17:54:31.917" v="41" actId="26606"/>
          <ac:spMkLst>
            <pc:docMk/>
            <pc:sldMk cId="1028678394" sldId="260"/>
            <ac:spMk id="1090" creationId="{88D6B9EF-FF47-487C-8B82-F9F2B9A54AD6}"/>
          </ac:spMkLst>
        </pc:spChg>
        <pc:spChg chg="add del">
          <ac:chgData name="Chris Crummey" userId="bb8cf02a-2386-4740-8e55-7d25c877ffe4" providerId="ADAL" clId="{A6029A99-C2C5-4094-9B2A-82738F84A8D0}" dt="2025-06-06T17:54:33.150" v="43" actId="26606"/>
          <ac:spMkLst>
            <pc:docMk/>
            <pc:sldMk cId="1028678394" sldId="260"/>
            <ac:spMk id="1092" creationId="{9CB95732-565A-4D2C-A3AB-CC460C0D3826}"/>
          </ac:spMkLst>
        </pc:spChg>
        <pc:spChg chg="add del">
          <ac:chgData name="Chris Crummey" userId="bb8cf02a-2386-4740-8e55-7d25c877ffe4" providerId="ADAL" clId="{A6029A99-C2C5-4094-9B2A-82738F84A8D0}" dt="2025-06-06T17:54:33.150" v="43" actId="26606"/>
          <ac:spMkLst>
            <pc:docMk/>
            <pc:sldMk cId="1028678394" sldId="260"/>
            <ac:spMk id="1093" creationId="{77F1AF47-AE98-4034-BD91-1976FA4D9C4C}"/>
          </ac:spMkLst>
        </pc:spChg>
        <pc:spChg chg="add del">
          <ac:chgData name="Chris Crummey" userId="bb8cf02a-2386-4740-8e55-7d25c877ffe4" providerId="ADAL" clId="{A6029A99-C2C5-4094-9B2A-82738F84A8D0}" dt="2025-06-06T17:54:33.150" v="43" actId="26606"/>
          <ac:spMkLst>
            <pc:docMk/>
            <pc:sldMk cId="1028678394" sldId="260"/>
            <ac:spMk id="1094" creationId="{8EC0EE2B-2029-48DD-893D-F528E651B07D}"/>
          </ac:spMkLst>
        </pc:spChg>
        <pc:spChg chg="add del">
          <ac:chgData name="Chris Crummey" userId="bb8cf02a-2386-4740-8e55-7d25c877ffe4" providerId="ADAL" clId="{A6029A99-C2C5-4094-9B2A-82738F84A8D0}" dt="2025-06-06T17:54:33.150" v="43" actId="26606"/>
          <ac:spMkLst>
            <pc:docMk/>
            <pc:sldMk cId="1028678394" sldId="260"/>
            <ac:spMk id="1096" creationId="{9A79B912-88EA-4640-BDEB-51B3B11A026A}"/>
          </ac:spMkLst>
        </pc:spChg>
        <pc:spChg chg="add del">
          <ac:chgData name="Chris Crummey" userId="bb8cf02a-2386-4740-8e55-7d25c877ffe4" providerId="ADAL" clId="{A6029A99-C2C5-4094-9B2A-82738F84A8D0}" dt="2025-06-06T17:54:44.520" v="46" actId="26606"/>
          <ac:spMkLst>
            <pc:docMk/>
            <pc:sldMk cId="1028678394" sldId="260"/>
            <ac:spMk id="1098" creationId="{7E734232-46A8-4884-9A59-B7E3BA4BC313}"/>
          </ac:spMkLst>
        </pc:spChg>
        <pc:spChg chg="add del">
          <ac:chgData name="Chris Crummey" userId="bb8cf02a-2386-4740-8e55-7d25c877ffe4" providerId="ADAL" clId="{A6029A99-C2C5-4094-9B2A-82738F84A8D0}" dt="2025-06-06T17:54:44.520" v="46" actId="26606"/>
          <ac:spMkLst>
            <pc:docMk/>
            <pc:sldMk cId="1028678394" sldId="260"/>
            <ac:spMk id="1099" creationId="{D346B8D2-3218-41A5-B817-9ABFB108C6DA}"/>
          </ac:spMkLst>
        </pc:spChg>
        <pc:spChg chg="add del">
          <ac:chgData name="Chris Crummey" userId="bb8cf02a-2386-4740-8e55-7d25c877ffe4" providerId="ADAL" clId="{A6029A99-C2C5-4094-9B2A-82738F84A8D0}" dt="2025-06-06T17:54:44.520" v="46" actId="26606"/>
          <ac:spMkLst>
            <pc:docMk/>
            <pc:sldMk cId="1028678394" sldId="260"/>
            <ac:spMk id="1100" creationId="{88D6B9EF-FF47-487C-8B82-F9F2B9A54AD6}"/>
          </ac:spMkLst>
        </pc:spChg>
        <pc:grpChg chg="add del">
          <ac:chgData name="Chris Crummey" userId="bb8cf02a-2386-4740-8e55-7d25c877ffe4" providerId="ADAL" clId="{A6029A99-C2C5-4094-9B2A-82738F84A8D0}" dt="2025-06-06T17:54:10.404" v="31" actId="26606"/>
          <ac:grpSpMkLst>
            <pc:docMk/>
            <pc:sldMk cId="1028678394" sldId="260"/>
            <ac:grpSpMk id="1058" creationId="{B260B5EA-4014-4EFA-BF60-A205CBAE2510}"/>
          </ac:grpSpMkLst>
        </pc:grpChg>
        <pc:picChg chg="mod ord">
          <ac:chgData name="Chris Crummey" userId="bb8cf02a-2386-4740-8e55-7d25c877ffe4" providerId="ADAL" clId="{A6029A99-C2C5-4094-9B2A-82738F84A8D0}" dt="2025-06-06T20:49:19.105" v="1200" actId="14100"/>
          <ac:picMkLst>
            <pc:docMk/>
            <pc:sldMk cId="1028678394" sldId="260"/>
            <ac:picMk id="7" creationId="{124E7E8D-30A5-8BE6-8254-3E698C526A7B}"/>
          </ac:picMkLst>
        </pc:picChg>
        <pc:picChg chg="add mod ord">
          <ac:chgData name="Chris Crummey" userId="bb8cf02a-2386-4740-8e55-7d25c877ffe4" providerId="ADAL" clId="{A6029A99-C2C5-4094-9B2A-82738F84A8D0}" dt="2025-06-06T20:49:26.123" v="1202" actId="14100"/>
          <ac:picMkLst>
            <pc:docMk/>
            <pc:sldMk cId="1028678394" sldId="260"/>
            <ac:picMk id="1026" creationId="{2B2790A0-78F8-CD24-35AA-0ED85B878DD3}"/>
          </ac:picMkLst>
        </pc:picChg>
        <pc:picChg chg="add mod">
          <ac:chgData name="Chris Crummey" userId="bb8cf02a-2386-4740-8e55-7d25c877ffe4" providerId="ADAL" clId="{A6029A99-C2C5-4094-9B2A-82738F84A8D0}" dt="2025-06-06T20:49:23.372" v="1201" actId="14100"/>
          <ac:picMkLst>
            <pc:docMk/>
            <pc:sldMk cId="1028678394" sldId="260"/>
            <ac:picMk id="1028" creationId="{1C85DE82-04FD-35B0-44B8-896B7394C3F6}"/>
          </ac:picMkLst>
        </pc:picChg>
      </pc:sldChg>
      <pc:sldChg chg="addSp delSp modSp mod">
        <pc:chgData name="Chris Crummey" userId="bb8cf02a-2386-4740-8e55-7d25c877ffe4" providerId="ADAL" clId="{A6029A99-C2C5-4094-9B2A-82738F84A8D0}" dt="2025-06-06T19:37:02.809" v="510" actId="732"/>
        <pc:sldMkLst>
          <pc:docMk/>
          <pc:sldMk cId="1570781375" sldId="261"/>
        </pc:sldMkLst>
        <pc:spChg chg="mod">
          <ac:chgData name="Chris Crummey" userId="bb8cf02a-2386-4740-8e55-7d25c877ffe4" providerId="ADAL" clId="{A6029A99-C2C5-4094-9B2A-82738F84A8D0}" dt="2025-06-06T19:21:05.904" v="184" actId="27636"/>
          <ac:spMkLst>
            <pc:docMk/>
            <pc:sldMk cId="1570781375" sldId="261"/>
            <ac:spMk id="5" creationId="{DF96D322-CEF7-900C-BE5B-19004E849217}"/>
          </ac:spMkLst>
        </pc:spChg>
        <pc:spChg chg="del">
          <ac:chgData name="Chris Crummey" userId="bb8cf02a-2386-4740-8e55-7d25c877ffe4" providerId="ADAL" clId="{A6029A99-C2C5-4094-9B2A-82738F84A8D0}" dt="2025-06-06T18:42:57.439" v="78"/>
          <ac:spMkLst>
            <pc:docMk/>
            <pc:sldMk cId="1570781375" sldId="261"/>
            <ac:spMk id="6" creationId="{276A1845-F225-886C-5697-FBFA7B9A3F9F}"/>
          </ac:spMkLst>
        </pc:spChg>
        <pc:spChg chg="del">
          <ac:chgData name="Chris Crummey" userId="bb8cf02a-2386-4740-8e55-7d25c877ffe4" providerId="ADAL" clId="{A6029A99-C2C5-4094-9B2A-82738F84A8D0}" dt="2025-06-06T18:43:10.687" v="79"/>
          <ac:spMkLst>
            <pc:docMk/>
            <pc:sldMk cId="1570781375" sldId="261"/>
            <ac:spMk id="8" creationId="{2D2DE715-3C86-9778-53AC-165640BAA8F0}"/>
          </ac:spMkLst>
        </pc:spChg>
        <pc:spChg chg="add del mod">
          <ac:chgData name="Chris Crummey" userId="bb8cf02a-2386-4740-8e55-7d25c877ffe4" providerId="ADAL" clId="{A6029A99-C2C5-4094-9B2A-82738F84A8D0}" dt="2025-06-06T19:36:29.277" v="508" actId="20577"/>
          <ac:spMkLst>
            <pc:docMk/>
            <pc:sldMk cId="1570781375" sldId="261"/>
            <ac:spMk id="9" creationId="{37B87C55-2C6D-DE3C-D5E6-33FB7E952138}"/>
          </ac:spMkLst>
        </pc:spChg>
        <pc:spChg chg="add mod">
          <ac:chgData name="Chris Crummey" userId="bb8cf02a-2386-4740-8e55-7d25c877ffe4" providerId="ADAL" clId="{A6029A99-C2C5-4094-9B2A-82738F84A8D0}" dt="2025-06-06T19:26:31.288" v="193" actId="767"/>
          <ac:spMkLst>
            <pc:docMk/>
            <pc:sldMk cId="1570781375" sldId="261"/>
            <ac:spMk id="10" creationId="{2353498C-4941-B9FC-1DCB-BAA6FBF4D8F5}"/>
          </ac:spMkLst>
        </pc:spChg>
        <pc:picChg chg="add mod modCrop">
          <ac:chgData name="Chris Crummey" userId="bb8cf02a-2386-4740-8e55-7d25c877ffe4" providerId="ADAL" clId="{A6029A99-C2C5-4094-9B2A-82738F84A8D0}" dt="2025-06-06T19:37:02.809" v="510" actId="732"/>
          <ac:picMkLst>
            <pc:docMk/>
            <pc:sldMk cId="1570781375" sldId="261"/>
            <ac:picMk id="3" creationId="{5290A7A2-0B8D-FE67-6B59-1739B4FB2344}"/>
          </ac:picMkLst>
        </pc:picChg>
        <pc:picChg chg="add mod">
          <ac:chgData name="Chris Crummey" userId="bb8cf02a-2386-4740-8e55-7d25c877ffe4" providerId="ADAL" clId="{A6029A99-C2C5-4094-9B2A-82738F84A8D0}" dt="2025-06-06T19:21:19.075" v="186" actId="1076"/>
          <ac:picMkLst>
            <pc:docMk/>
            <pc:sldMk cId="1570781375" sldId="261"/>
            <ac:picMk id="4" creationId="{149DD5D7-6F5E-5729-3CFD-28C2A0F54B52}"/>
          </ac:picMkLst>
        </pc:picChg>
        <pc:picChg chg="mod">
          <ac:chgData name="Chris Crummey" userId="bb8cf02a-2386-4740-8e55-7d25c877ffe4" providerId="ADAL" clId="{A6029A99-C2C5-4094-9B2A-82738F84A8D0}" dt="2025-06-06T19:28:14.515" v="229" actId="1076"/>
          <ac:picMkLst>
            <pc:docMk/>
            <pc:sldMk cId="1570781375" sldId="261"/>
            <ac:picMk id="7" creationId="{124E7E8D-30A5-8BE6-8254-3E698C526A7B}"/>
          </ac:picMkLst>
        </pc:picChg>
      </pc:sldChg>
      <pc:sldChg chg="addSp delSp modSp mod ord">
        <pc:chgData name="Chris Crummey" userId="bb8cf02a-2386-4740-8e55-7d25c877ffe4" providerId="ADAL" clId="{A6029A99-C2C5-4094-9B2A-82738F84A8D0}" dt="2025-06-06T20:39:49.181" v="1008" actId="20577"/>
        <pc:sldMkLst>
          <pc:docMk/>
          <pc:sldMk cId="2404135524" sldId="262"/>
        </pc:sldMkLst>
        <pc:spChg chg="mod">
          <ac:chgData name="Chris Crummey" userId="bb8cf02a-2386-4740-8e55-7d25c877ffe4" providerId="ADAL" clId="{A6029A99-C2C5-4094-9B2A-82738F84A8D0}" dt="2025-06-06T20:30:29.366" v="533" actId="20577"/>
          <ac:spMkLst>
            <pc:docMk/>
            <pc:sldMk cId="2404135524" sldId="262"/>
            <ac:spMk id="5" creationId="{DF96D322-CEF7-900C-BE5B-19004E849217}"/>
          </ac:spMkLst>
        </pc:spChg>
        <pc:spChg chg="del mod">
          <ac:chgData name="Chris Crummey" userId="bb8cf02a-2386-4740-8e55-7d25c877ffe4" providerId="ADAL" clId="{A6029A99-C2C5-4094-9B2A-82738F84A8D0}" dt="2025-06-06T19:54:18.308" v="511"/>
          <ac:spMkLst>
            <pc:docMk/>
            <pc:sldMk cId="2404135524" sldId="262"/>
            <ac:spMk id="6" creationId="{276A1845-F225-886C-5697-FBFA7B9A3F9F}"/>
          </ac:spMkLst>
        </pc:spChg>
        <pc:spChg chg="del mod">
          <ac:chgData name="Chris Crummey" userId="bb8cf02a-2386-4740-8e55-7d25c877ffe4" providerId="ADAL" clId="{A6029A99-C2C5-4094-9B2A-82738F84A8D0}" dt="2025-06-06T20:26:41.065" v="518"/>
          <ac:spMkLst>
            <pc:docMk/>
            <pc:sldMk cId="2404135524" sldId="262"/>
            <ac:spMk id="8" creationId="{2D2DE715-3C86-9778-53AC-165640BAA8F0}"/>
          </ac:spMkLst>
        </pc:spChg>
        <pc:spChg chg="add mod">
          <ac:chgData name="Chris Crummey" userId="bb8cf02a-2386-4740-8e55-7d25c877ffe4" providerId="ADAL" clId="{A6029A99-C2C5-4094-9B2A-82738F84A8D0}" dt="2025-06-06T20:39:49.181" v="1008" actId="20577"/>
          <ac:spMkLst>
            <pc:docMk/>
            <pc:sldMk cId="2404135524" sldId="262"/>
            <ac:spMk id="9" creationId="{01302E24-7564-E61D-A5AF-2BCC7C590756}"/>
          </ac:spMkLst>
        </pc:spChg>
        <pc:picChg chg="add mod">
          <ac:chgData name="Chris Crummey" userId="bb8cf02a-2386-4740-8e55-7d25c877ffe4" providerId="ADAL" clId="{A6029A99-C2C5-4094-9B2A-82738F84A8D0}" dt="2025-06-06T20:35:42.624" v="675" actId="14100"/>
          <ac:picMkLst>
            <pc:docMk/>
            <pc:sldMk cId="2404135524" sldId="262"/>
            <ac:picMk id="3" creationId="{6A1A79FD-7CE8-5430-1338-64F76BE3267C}"/>
          </ac:picMkLst>
        </pc:picChg>
        <pc:picChg chg="add mod">
          <ac:chgData name="Chris Crummey" userId="bb8cf02a-2386-4740-8e55-7d25c877ffe4" providerId="ADAL" clId="{A6029A99-C2C5-4094-9B2A-82738F84A8D0}" dt="2025-06-06T20:35:49.693" v="677" actId="14100"/>
          <ac:picMkLst>
            <pc:docMk/>
            <pc:sldMk cId="2404135524" sldId="262"/>
            <ac:picMk id="4" creationId="{3421A60E-6FDF-0E0F-C2E5-1B209190FB4B}"/>
          </ac:picMkLst>
        </pc:picChg>
        <pc:picChg chg="mod">
          <ac:chgData name="Chris Crummey" userId="bb8cf02a-2386-4740-8e55-7d25c877ffe4" providerId="ADAL" clId="{A6029A99-C2C5-4094-9B2A-82738F84A8D0}" dt="2025-06-06T19:33:04.230" v="501" actId="14100"/>
          <ac:picMkLst>
            <pc:docMk/>
            <pc:sldMk cId="2404135524" sldId="262"/>
            <ac:picMk id="7" creationId="{124E7E8D-30A5-8BE6-8254-3E698C526A7B}"/>
          </ac:picMkLst>
        </pc:picChg>
      </pc:sldChg>
      <pc:sldChg chg="addSp delSp modSp mod ord">
        <pc:chgData name="Chris Crummey" userId="bb8cf02a-2386-4740-8e55-7d25c877ffe4" providerId="ADAL" clId="{A6029A99-C2C5-4094-9B2A-82738F84A8D0}" dt="2025-06-06T19:19:18.312" v="179" actId="14100"/>
        <pc:sldMkLst>
          <pc:docMk/>
          <pc:sldMk cId="3796945507" sldId="263"/>
        </pc:sldMkLst>
        <pc:spChg chg="mod">
          <ac:chgData name="Chris Crummey" userId="bb8cf02a-2386-4740-8e55-7d25c877ffe4" providerId="ADAL" clId="{A6029A99-C2C5-4094-9B2A-82738F84A8D0}" dt="2025-06-06T19:18:57.768" v="176" actId="14100"/>
          <ac:spMkLst>
            <pc:docMk/>
            <pc:sldMk cId="3796945507" sldId="263"/>
            <ac:spMk id="5" creationId="{DF96D322-CEF7-900C-BE5B-19004E849217}"/>
          </ac:spMkLst>
        </pc:spChg>
        <pc:spChg chg="add del mod">
          <ac:chgData name="Chris Crummey" userId="bb8cf02a-2386-4740-8e55-7d25c877ffe4" providerId="ADAL" clId="{A6029A99-C2C5-4094-9B2A-82738F84A8D0}" dt="2025-06-06T19:13:34.450" v="101" actId="14100"/>
          <ac:spMkLst>
            <pc:docMk/>
            <pc:sldMk cId="3796945507" sldId="263"/>
            <ac:spMk id="6" creationId="{276A1845-F225-886C-5697-FBFA7B9A3F9F}"/>
          </ac:spMkLst>
        </pc:spChg>
        <pc:spChg chg="del mod">
          <ac:chgData name="Chris Crummey" userId="bb8cf02a-2386-4740-8e55-7d25c877ffe4" providerId="ADAL" clId="{A6029A99-C2C5-4094-9B2A-82738F84A8D0}" dt="2025-06-06T19:10:39.922" v="88" actId="478"/>
          <ac:spMkLst>
            <pc:docMk/>
            <pc:sldMk cId="3796945507" sldId="263"/>
            <ac:spMk id="8" creationId="{2D2DE715-3C86-9778-53AC-165640BAA8F0}"/>
          </ac:spMkLst>
        </pc:spChg>
        <pc:picChg chg="add mod">
          <ac:chgData name="Chris Crummey" userId="bb8cf02a-2386-4740-8e55-7d25c877ffe4" providerId="ADAL" clId="{A6029A99-C2C5-4094-9B2A-82738F84A8D0}" dt="2025-06-06T19:10:59.336" v="91"/>
          <ac:picMkLst>
            <pc:docMk/>
            <pc:sldMk cId="3796945507" sldId="263"/>
            <ac:picMk id="3" creationId="{1FAA0813-5B7D-C0B9-626C-58A34938D481}"/>
          </ac:picMkLst>
        </pc:picChg>
        <pc:picChg chg="add mod">
          <ac:chgData name="Chris Crummey" userId="bb8cf02a-2386-4740-8e55-7d25c877ffe4" providerId="ADAL" clId="{A6029A99-C2C5-4094-9B2A-82738F84A8D0}" dt="2025-06-06T19:19:18.312" v="179" actId="14100"/>
          <ac:picMkLst>
            <pc:docMk/>
            <pc:sldMk cId="3796945507" sldId="263"/>
            <ac:picMk id="4" creationId="{D7BA5DC1-62E1-B1C6-2DE5-FE8DA623D132}"/>
          </ac:picMkLst>
        </pc:picChg>
        <pc:picChg chg="mod">
          <ac:chgData name="Chris Crummey" userId="bb8cf02a-2386-4740-8e55-7d25c877ffe4" providerId="ADAL" clId="{A6029A99-C2C5-4094-9B2A-82738F84A8D0}" dt="2025-06-06T19:19:13.325" v="178" actId="14100"/>
          <ac:picMkLst>
            <pc:docMk/>
            <pc:sldMk cId="3796945507" sldId="263"/>
            <ac:picMk id="7" creationId="{124E7E8D-30A5-8BE6-8254-3E698C526A7B}"/>
          </ac:picMkLst>
        </pc:picChg>
      </pc:sldChg>
      <pc:sldChg chg="addSp delSp modSp mod ord">
        <pc:chgData name="Chris Crummey" userId="bb8cf02a-2386-4740-8e55-7d25c877ffe4" providerId="ADAL" clId="{A6029A99-C2C5-4094-9B2A-82738F84A8D0}" dt="2025-06-06T19:18:29.018" v="173" actId="14100"/>
        <pc:sldMkLst>
          <pc:docMk/>
          <pc:sldMk cId="210528815" sldId="264"/>
        </pc:sldMkLst>
        <pc:spChg chg="mod">
          <ac:chgData name="Chris Crummey" userId="bb8cf02a-2386-4740-8e55-7d25c877ffe4" providerId="ADAL" clId="{A6029A99-C2C5-4094-9B2A-82738F84A8D0}" dt="2025-06-06T19:18:25.331" v="172" actId="27636"/>
          <ac:spMkLst>
            <pc:docMk/>
            <pc:sldMk cId="210528815" sldId="264"/>
            <ac:spMk id="5" creationId="{DF96D322-CEF7-900C-BE5B-19004E849217}"/>
          </ac:spMkLst>
        </pc:spChg>
        <pc:spChg chg="mod">
          <ac:chgData name="Chris Crummey" userId="bb8cf02a-2386-4740-8e55-7d25c877ffe4" providerId="ADAL" clId="{A6029A99-C2C5-4094-9B2A-82738F84A8D0}" dt="2025-06-06T19:17:39.372" v="165" actId="14100"/>
          <ac:spMkLst>
            <pc:docMk/>
            <pc:sldMk cId="210528815" sldId="264"/>
            <ac:spMk id="6" creationId="{276A1845-F225-886C-5697-FBFA7B9A3F9F}"/>
          </ac:spMkLst>
        </pc:spChg>
        <pc:spChg chg="del mod">
          <ac:chgData name="Chris Crummey" userId="bb8cf02a-2386-4740-8e55-7d25c877ffe4" providerId="ADAL" clId="{A6029A99-C2C5-4094-9B2A-82738F84A8D0}" dt="2025-06-06T19:14:51.882" v="147" actId="478"/>
          <ac:spMkLst>
            <pc:docMk/>
            <pc:sldMk cId="210528815" sldId="264"/>
            <ac:spMk id="8" creationId="{2D2DE715-3C86-9778-53AC-165640BAA8F0}"/>
          </ac:spMkLst>
        </pc:spChg>
        <pc:picChg chg="add mod">
          <ac:chgData name="Chris Crummey" userId="bb8cf02a-2386-4740-8e55-7d25c877ffe4" providerId="ADAL" clId="{A6029A99-C2C5-4094-9B2A-82738F84A8D0}" dt="2025-06-06T19:15:49.276" v="159" actId="14100"/>
          <ac:picMkLst>
            <pc:docMk/>
            <pc:sldMk cId="210528815" sldId="264"/>
            <ac:picMk id="3" creationId="{59AFAE22-FB50-B12F-D59A-81F2DB488AF3}"/>
          </ac:picMkLst>
        </pc:picChg>
        <pc:picChg chg="add mod">
          <ac:chgData name="Chris Crummey" userId="bb8cf02a-2386-4740-8e55-7d25c877ffe4" providerId="ADAL" clId="{A6029A99-C2C5-4094-9B2A-82738F84A8D0}" dt="2025-06-06T19:18:29.018" v="173" actId="14100"/>
          <ac:picMkLst>
            <pc:docMk/>
            <pc:sldMk cId="210528815" sldId="264"/>
            <ac:picMk id="4" creationId="{61F88BAD-D575-C7A5-15A9-8A80D1BD0A2C}"/>
          </ac:picMkLst>
        </pc:picChg>
        <pc:picChg chg="mod">
          <ac:chgData name="Chris Crummey" userId="bb8cf02a-2386-4740-8e55-7d25c877ffe4" providerId="ADAL" clId="{A6029A99-C2C5-4094-9B2A-82738F84A8D0}" dt="2025-06-06T19:18:16.850" v="170" actId="14100"/>
          <ac:picMkLst>
            <pc:docMk/>
            <pc:sldMk cId="210528815" sldId="264"/>
            <ac:picMk id="7" creationId="{124E7E8D-30A5-8BE6-8254-3E698C526A7B}"/>
          </ac:picMkLst>
        </pc:picChg>
      </pc:sldChg>
      <pc:sldChg chg="addSp delSp modSp mod ord">
        <pc:chgData name="Chris Crummey" userId="bb8cf02a-2386-4740-8e55-7d25c877ffe4" providerId="ADAL" clId="{A6029A99-C2C5-4094-9B2A-82738F84A8D0}" dt="2025-06-06T20:48:20.927" v="1191" actId="1076"/>
        <pc:sldMkLst>
          <pc:docMk/>
          <pc:sldMk cId="2762063906" sldId="265"/>
        </pc:sldMkLst>
        <pc:spChg chg="mod">
          <ac:chgData name="Chris Crummey" userId="bb8cf02a-2386-4740-8e55-7d25c877ffe4" providerId="ADAL" clId="{A6029A99-C2C5-4094-9B2A-82738F84A8D0}" dt="2025-06-06T20:42:07.550" v="1060" actId="14100"/>
          <ac:spMkLst>
            <pc:docMk/>
            <pc:sldMk cId="2762063906" sldId="265"/>
            <ac:spMk id="5" creationId="{DF96D322-CEF7-900C-BE5B-19004E849217}"/>
          </ac:spMkLst>
        </pc:spChg>
        <pc:spChg chg="mod">
          <ac:chgData name="Chris Crummey" userId="bb8cf02a-2386-4740-8e55-7d25c877ffe4" providerId="ADAL" clId="{A6029A99-C2C5-4094-9B2A-82738F84A8D0}" dt="2025-06-06T20:44:07.898" v="1065" actId="14100"/>
          <ac:spMkLst>
            <pc:docMk/>
            <pc:sldMk cId="2762063906" sldId="265"/>
            <ac:spMk id="6" creationId="{276A1845-F225-886C-5697-FBFA7B9A3F9F}"/>
          </ac:spMkLst>
        </pc:spChg>
        <pc:spChg chg="del mod">
          <ac:chgData name="Chris Crummey" userId="bb8cf02a-2386-4740-8e55-7d25c877ffe4" providerId="ADAL" clId="{A6029A99-C2C5-4094-9B2A-82738F84A8D0}" dt="2025-06-06T20:44:41.743" v="1071"/>
          <ac:spMkLst>
            <pc:docMk/>
            <pc:sldMk cId="2762063906" sldId="265"/>
            <ac:spMk id="8" creationId="{2D2DE715-3C86-9778-53AC-165640BAA8F0}"/>
          </ac:spMkLst>
        </pc:spChg>
        <pc:spChg chg="add mod">
          <ac:chgData name="Chris Crummey" userId="bb8cf02a-2386-4740-8e55-7d25c877ffe4" providerId="ADAL" clId="{A6029A99-C2C5-4094-9B2A-82738F84A8D0}" dt="2025-06-06T20:48:20.927" v="1191" actId="1076"/>
          <ac:spMkLst>
            <pc:docMk/>
            <pc:sldMk cId="2762063906" sldId="265"/>
            <ac:spMk id="9" creationId="{60674AAA-D6FA-4F76-42CF-C59573145171}"/>
          </ac:spMkLst>
        </pc:spChg>
        <pc:picChg chg="add mod">
          <ac:chgData name="Chris Crummey" userId="bb8cf02a-2386-4740-8e55-7d25c877ffe4" providerId="ADAL" clId="{A6029A99-C2C5-4094-9B2A-82738F84A8D0}" dt="2025-06-06T20:44:03.169" v="1064" actId="14100"/>
          <ac:picMkLst>
            <pc:docMk/>
            <pc:sldMk cId="2762063906" sldId="265"/>
            <ac:picMk id="3" creationId="{E5AEDAB3-E06A-C7D2-8F52-C877B1E5CF39}"/>
          </ac:picMkLst>
        </pc:picChg>
        <pc:picChg chg="add mod">
          <ac:chgData name="Chris Crummey" userId="bb8cf02a-2386-4740-8e55-7d25c877ffe4" providerId="ADAL" clId="{A6029A99-C2C5-4094-9B2A-82738F84A8D0}" dt="2025-06-06T20:44:41.743" v="1071"/>
          <ac:picMkLst>
            <pc:docMk/>
            <pc:sldMk cId="2762063906" sldId="265"/>
            <ac:picMk id="4" creationId="{0E4898D3-78EA-CFDE-C5DA-DE1610551C26}"/>
          </ac:picMkLst>
        </pc:picChg>
        <pc:picChg chg="mod">
          <ac:chgData name="Chris Crummey" userId="bb8cf02a-2386-4740-8e55-7d25c877ffe4" providerId="ADAL" clId="{A6029A99-C2C5-4094-9B2A-82738F84A8D0}" dt="2025-06-06T20:44:31.113" v="1069" actId="14100"/>
          <ac:picMkLst>
            <pc:docMk/>
            <pc:sldMk cId="2762063906" sldId="265"/>
            <ac:picMk id="7" creationId="{124E7E8D-30A5-8BE6-8254-3E698C526A7B}"/>
          </ac:picMkLst>
        </pc:picChg>
      </pc:sldChg>
      <pc:sldChg chg="addSp delSp modSp mod">
        <pc:chgData name="Chris Crummey" userId="bb8cf02a-2386-4740-8e55-7d25c877ffe4" providerId="ADAL" clId="{A6029A99-C2C5-4094-9B2A-82738F84A8D0}" dt="2025-06-06T21:48:43.983" v="1480" actId="20577"/>
        <pc:sldMkLst>
          <pc:docMk/>
          <pc:sldMk cId="321438826" sldId="266"/>
        </pc:sldMkLst>
        <pc:spChg chg="add mod">
          <ac:chgData name="Chris Crummey" userId="bb8cf02a-2386-4740-8e55-7d25c877ffe4" providerId="ADAL" clId="{A6029A99-C2C5-4094-9B2A-82738F84A8D0}" dt="2025-06-06T21:48:43.983" v="1480" actId="20577"/>
          <ac:spMkLst>
            <pc:docMk/>
            <pc:sldMk cId="321438826" sldId="266"/>
            <ac:spMk id="4" creationId="{3C6D24A6-3653-6D10-29E1-CF2DA82DD42F}"/>
          </ac:spMkLst>
        </pc:spChg>
        <pc:spChg chg="mod">
          <ac:chgData name="Chris Crummey" userId="bb8cf02a-2386-4740-8e55-7d25c877ffe4" providerId="ADAL" clId="{A6029A99-C2C5-4094-9B2A-82738F84A8D0}" dt="2025-06-06T21:47:36.261" v="1427" actId="20577"/>
          <ac:spMkLst>
            <pc:docMk/>
            <pc:sldMk cId="321438826" sldId="266"/>
            <ac:spMk id="5" creationId="{DF96D322-CEF7-900C-BE5B-19004E849217}"/>
          </ac:spMkLst>
        </pc:spChg>
        <pc:spChg chg="mod">
          <ac:chgData name="Chris Crummey" userId="bb8cf02a-2386-4740-8e55-7d25c877ffe4" providerId="ADAL" clId="{A6029A99-C2C5-4094-9B2A-82738F84A8D0}" dt="2025-06-06T21:02:16.492" v="1350" actId="14100"/>
          <ac:spMkLst>
            <pc:docMk/>
            <pc:sldMk cId="321438826" sldId="266"/>
            <ac:spMk id="6" creationId="{276A1845-F225-886C-5697-FBFA7B9A3F9F}"/>
          </ac:spMkLst>
        </pc:spChg>
        <pc:spChg chg="del mod">
          <ac:chgData name="Chris Crummey" userId="bb8cf02a-2386-4740-8e55-7d25c877ffe4" providerId="ADAL" clId="{A6029A99-C2C5-4094-9B2A-82738F84A8D0}" dt="2025-06-06T21:03:33.426" v="1360"/>
          <ac:spMkLst>
            <pc:docMk/>
            <pc:sldMk cId="321438826" sldId="266"/>
            <ac:spMk id="8" creationId="{2D2DE715-3C86-9778-53AC-165640BAA8F0}"/>
          </ac:spMkLst>
        </pc:spChg>
        <pc:picChg chg="add mod">
          <ac:chgData name="Chris Crummey" userId="bb8cf02a-2386-4740-8e55-7d25c877ffe4" providerId="ADAL" clId="{A6029A99-C2C5-4094-9B2A-82738F84A8D0}" dt="2025-06-06T21:02:10.880" v="1349" actId="14100"/>
          <ac:picMkLst>
            <pc:docMk/>
            <pc:sldMk cId="321438826" sldId="266"/>
            <ac:picMk id="3" creationId="{0A1DF4C0-77CB-47E4-9146-A47617A35992}"/>
          </ac:picMkLst>
        </pc:picChg>
        <pc:picChg chg="mod">
          <ac:chgData name="Chris Crummey" userId="bb8cf02a-2386-4740-8e55-7d25c877ffe4" providerId="ADAL" clId="{A6029A99-C2C5-4094-9B2A-82738F84A8D0}" dt="2025-06-06T21:03:09.441" v="1355" actId="14100"/>
          <ac:picMkLst>
            <pc:docMk/>
            <pc:sldMk cId="321438826" sldId="266"/>
            <ac:picMk id="7" creationId="{124E7E8D-30A5-8BE6-8254-3E698C526A7B}"/>
          </ac:picMkLst>
        </pc:picChg>
        <pc:picChg chg="add mod">
          <ac:chgData name="Chris Crummey" userId="bb8cf02a-2386-4740-8e55-7d25c877ffe4" providerId="ADAL" clId="{A6029A99-C2C5-4094-9B2A-82738F84A8D0}" dt="2025-06-06T21:04:04.504" v="1365" actId="14100"/>
          <ac:picMkLst>
            <pc:docMk/>
            <pc:sldMk cId="321438826" sldId="266"/>
            <ac:picMk id="2050" creationId="{06D96045-5820-709A-9E83-4BE2C77CBFFE}"/>
          </ac:picMkLst>
        </pc:picChg>
      </pc:sldChg>
      <pc:sldChg chg="addSp delSp modSp mod">
        <pc:chgData name="Chris Crummey" userId="bb8cf02a-2386-4740-8e55-7d25c877ffe4" providerId="ADAL" clId="{A6029A99-C2C5-4094-9B2A-82738F84A8D0}" dt="2025-06-06T20:58:27.666" v="1296" actId="20577"/>
        <pc:sldMkLst>
          <pc:docMk/>
          <pc:sldMk cId="1621712199" sldId="267"/>
        </pc:sldMkLst>
        <pc:spChg chg="mod">
          <ac:chgData name="Chris Crummey" userId="bb8cf02a-2386-4740-8e55-7d25c877ffe4" providerId="ADAL" clId="{A6029A99-C2C5-4094-9B2A-82738F84A8D0}" dt="2025-06-06T20:58:27.666" v="1296" actId="20577"/>
          <ac:spMkLst>
            <pc:docMk/>
            <pc:sldMk cId="1621712199" sldId="267"/>
            <ac:spMk id="5" creationId="{DF96D322-CEF7-900C-BE5B-19004E849217}"/>
          </ac:spMkLst>
        </pc:spChg>
        <pc:spChg chg="del mod">
          <ac:chgData name="Chris Crummey" userId="bb8cf02a-2386-4740-8e55-7d25c877ffe4" providerId="ADAL" clId="{A6029A99-C2C5-4094-9B2A-82738F84A8D0}" dt="2025-06-06T20:51:18.161" v="1216" actId="22"/>
          <ac:spMkLst>
            <pc:docMk/>
            <pc:sldMk cId="1621712199" sldId="267"/>
            <ac:spMk id="6" creationId="{276A1845-F225-886C-5697-FBFA7B9A3F9F}"/>
          </ac:spMkLst>
        </pc:spChg>
        <pc:spChg chg="del mod">
          <ac:chgData name="Chris Crummey" userId="bb8cf02a-2386-4740-8e55-7d25c877ffe4" providerId="ADAL" clId="{A6029A99-C2C5-4094-9B2A-82738F84A8D0}" dt="2025-06-06T20:50:30.824" v="1205" actId="478"/>
          <ac:spMkLst>
            <pc:docMk/>
            <pc:sldMk cId="1621712199" sldId="267"/>
            <ac:spMk id="8" creationId="{2D2DE715-3C86-9778-53AC-165640BAA8F0}"/>
          </ac:spMkLst>
        </pc:spChg>
        <pc:spChg chg="add mod">
          <ac:chgData name="Chris Crummey" userId="bb8cf02a-2386-4740-8e55-7d25c877ffe4" providerId="ADAL" clId="{A6029A99-C2C5-4094-9B2A-82738F84A8D0}" dt="2025-06-06T20:58:17.408" v="1292" actId="20577"/>
          <ac:spMkLst>
            <pc:docMk/>
            <pc:sldMk cId="1621712199" sldId="267"/>
            <ac:spMk id="15" creationId="{02E013F8-D32B-89D3-E7BF-6185CC9C20FF}"/>
          </ac:spMkLst>
        </pc:spChg>
        <pc:picChg chg="add mod ord">
          <ac:chgData name="Chris Crummey" userId="bb8cf02a-2386-4740-8e55-7d25c877ffe4" providerId="ADAL" clId="{A6029A99-C2C5-4094-9B2A-82738F84A8D0}" dt="2025-06-06T20:56:41.912" v="1258" actId="1076"/>
          <ac:picMkLst>
            <pc:docMk/>
            <pc:sldMk cId="1621712199" sldId="267"/>
            <ac:picMk id="4" creationId="{2B99F6D3-C191-A93A-2EEB-5B490F8037D3}"/>
          </ac:picMkLst>
        </pc:picChg>
        <pc:picChg chg="mod">
          <ac:chgData name="Chris Crummey" userId="bb8cf02a-2386-4740-8e55-7d25c877ffe4" providerId="ADAL" clId="{A6029A99-C2C5-4094-9B2A-82738F84A8D0}" dt="2025-06-06T20:50:57.213" v="1213" actId="14100"/>
          <ac:picMkLst>
            <pc:docMk/>
            <pc:sldMk cId="1621712199" sldId="267"/>
            <ac:picMk id="7" creationId="{124E7E8D-30A5-8BE6-8254-3E698C526A7B}"/>
          </ac:picMkLst>
        </pc:picChg>
        <pc:picChg chg="add mod">
          <ac:chgData name="Chris Crummey" userId="bb8cf02a-2386-4740-8e55-7d25c877ffe4" providerId="ADAL" clId="{A6029A99-C2C5-4094-9B2A-82738F84A8D0}" dt="2025-06-06T20:57:06.561" v="1264" actId="1076"/>
          <ac:picMkLst>
            <pc:docMk/>
            <pc:sldMk cId="1621712199" sldId="267"/>
            <ac:picMk id="9" creationId="{90110B07-F2A1-E653-B3B7-59ECBB06E119}"/>
          </ac:picMkLst>
        </pc:picChg>
        <pc:picChg chg="add mod">
          <ac:chgData name="Chris Crummey" userId="bb8cf02a-2386-4740-8e55-7d25c877ffe4" providerId="ADAL" clId="{A6029A99-C2C5-4094-9B2A-82738F84A8D0}" dt="2025-06-06T20:56:58.424" v="1262" actId="1076"/>
          <ac:picMkLst>
            <pc:docMk/>
            <pc:sldMk cId="1621712199" sldId="267"/>
            <ac:picMk id="10" creationId="{5AF0B3A8-1246-DD05-1AE6-2CC6E912C499}"/>
          </ac:picMkLst>
        </pc:picChg>
        <pc:picChg chg="add mod">
          <ac:chgData name="Chris Crummey" userId="bb8cf02a-2386-4740-8e55-7d25c877ffe4" providerId="ADAL" clId="{A6029A99-C2C5-4094-9B2A-82738F84A8D0}" dt="2025-06-06T20:57:04.118" v="1263" actId="1076"/>
          <ac:picMkLst>
            <pc:docMk/>
            <pc:sldMk cId="1621712199" sldId="267"/>
            <ac:picMk id="11" creationId="{75AFBEDF-BB97-2B28-401A-51A24788B7D8}"/>
          </ac:picMkLst>
        </pc:picChg>
        <pc:picChg chg="add mod">
          <ac:chgData name="Chris Crummey" userId="bb8cf02a-2386-4740-8e55-7d25c877ffe4" providerId="ADAL" clId="{A6029A99-C2C5-4094-9B2A-82738F84A8D0}" dt="2025-06-06T20:56:26.549" v="1253" actId="1076"/>
          <ac:picMkLst>
            <pc:docMk/>
            <pc:sldMk cId="1621712199" sldId="267"/>
            <ac:picMk id="12" creationId="{9F2F0775-F4D4-75D0-8E51-06AEB9E99108}"/>
          </ac:picMkLst>
        </pc:picChg>
        <pc:picChg chg="add mod">
          <ac:chgData name="Chris Crummey" userId="bb8cf02a-2386-4740-8e55-7d25c877ffe4" providerId="ADAL" clId="{A6029A99-C2C5-4094-9B2A-82738F84A8D0}" dt="2025-06-06T20:57:20.521" v="1266" actId="14100"/>
          <ac:picMkLst>
            <pc:docMk/>
            <pc:sldMk cId="1621712199" sldId="267"/>
            <ac:picMk id="13" creationId="{3B8DE1D9-A6A1-E5BF-1D5E-2CAC73A33A2C}"/>
          </ac:picMkLst>
        </pc:picChg>
        <pc:picChg chg="add mod">
          <ac:chgData name="Chris Crummey" userId="bb8cf02a-2386-4740-8e55-7d25c877ffe4" providerId="ADAL" clId="{A6029A99-C2C5-4094-9B2A-82738F84A8D0}" dt="2025-06-06T20:56:17.053" v="1252" actId="14100"/>
          <ac:picMkLst>
            <pc:docMk/>
            <pc:sldMk cId="1621712199" sldId="267"/>
            <ac:picMk id="14" creationId="{2412C84F-E675-8093-0940-E0B78CE7E8C7}"/>
          </ac:picMkLst>
        </pc:picChg>
      </pc:sldChg>
    </pc:docChg>
  </pc:docChgLst>
  <pc:docChgLst>
    <pc:chgData name="Clarissa Garcia" userId="S::cmuniz@hasc.com::9f958145-da29-4379-9ac3-26c9f5579f8d" providerId="AD" clId="Web-{85EFB37B-2C64-D83F-7CB9-4FD181FF0E25}"/>
    <pc:docChg chg="modSld">
      <pc:chgData name="Clarissa Garcia" userId="S::cmuniz@hasc.com::9f958145-da29-4379-9ac3-26c9f5579f8d" providerId="AD" clId="Web-{85EFB37B-2C64-D83F-7CB9-4FD181FF0E25}" dt="2025-05-27T15:31:15.917" v="2" actId="14100"/>
      <pc:docMkLst>
        <pc:docMk/>
      </pc:docMkLst>
      <pc:sldChg chg="modSp">
        <pc:chgData name="Clarissa Garcia" userId="S::cmuniz@hasc.com::9f958145-da29-4379-9ac3-26c9f5579f8d" providerId="AD" clId="Web-{85EFB37B-2C64-D83F-7CB9-4FD181FF0E25}" dt="2025-05-27T15:31:15.917" v="2" actId="14100"/>
        <pc:sldMkLst>
          <pc:docMk/>
          <pc:sldMk cId="3120814844" sldId="259"/>
        </pc:sldMkLst>
        <pc:spChg chg="mod">
          <ac:chgData name="Clarissa Garcia" userId="S::cmuniz@hasc.com::9f958145-da29-4379-9ac3-26c9f5579f8d" providerId="AD" clId="Web-{85EFB37B-2C64-D83F-7CB9-4FD181FF0E25}" dt="2025-05-27T15:31:15.917" v="2" actId="14100"/>
          <ac:spMkLst>
            <pc:docMk/>
            <pc:sldMk cId="3120814844" sldId="259"/>
            <ac:spMk id="7" creationId="{70F8ABFC-5562-066B-F401-16ABC2133508}"/>
          </ac:spMkLst>
        </pc:spChg>
      </pc:sldChg>
    </pc:docChg>
  </pc:docChgLst>
  <pc:docChgLst>
    <pc:chgData name="Clarissa Garcia" userId="S::cmuniz@hasc.com::9f958145-da29-4379-9ac3-26c9f5579f8d" providerId="AD" clId="Web-{1AF03C07-FA6B-0D40-8FBC-5BB7F1EFD3C5}"/>
    <pc:docChg chg="delSld modSld">
      <pc:chgData name="Clarissa Garcia" userId="S::cmuniz@hasc.com::9f958145-da29-4379-9ac3-26c9f5579f8d" providerId="AD" clId="Web-{1AF03C07-FA6B-0D40-8FBC-5BB7F1EFD3C5}" dt="2025-05-23T11:48:53.006" v="122"/>
      <pc:docMkLst>
        <pc:docMk/>
      </pc:docMkLst>
      <pc:sldChg chg="modSp del">
        <pc:chgData name="Clarissa Garcia" userId="S::cmuniz@hasc.com::9f958145-da29-4379-9ac3-26c9f5579f8d" providerId="AD" clId="Web-{1AF03C07-FA6B-0D40-8FBC-5BB7F1EFD3C5}" dt="2025-05-23T11:48:53.006" v="122"/>
        <pc:sldMkLst>
          <pc:docMk/>
          <pc:sldMk cId="109857222" sldId="256"/>
        </pc:sldMkLst>
      </pc:sldChg>
      <pc:sldChg chg="addSp delSp modSp">
        <pc:chgData name="Clarissa Garcia" userId="S::cmuniz@hasc.com::9f958145-da29-4379-9ac3-26c9f5579f8d" providerId="AD" clId="Web-{1AF03C07-FA6B-0D40-8FBC-5BB7F1EFD3C5}" dt="2025-05-23T11:40:58.262" v="94"/>
        <pc:sldMkLst>
          <pc:docMk/>
          <pc:sldMk cId="1013515397" sldId="257"/>
        </pc:sldMkLst>
        <pc:spChg chg="mod">
          <ac:chgData name="Clarissa Garcia" userId="S::cmuniz@hasc.com::9f958145-da29-4379-9ac3-26c9f5579f8d" providerId="AD" clId="Web-{1AF03C07-FA6B-0D40-8FBC-5BB7F1EFD3C5}" dt="2025-05-23T11:40:25.479" v="92" actId="1076"/>
          <ac:spMkLst>
            <pc:docMk/>
            <pc:sldMk cId="1013515397" sldId="257"/>
            <ac:spMk id="7" creationId="{622D20DB-0AFA-9AC4-82B4-6CC096F66F01}"/>
          </ac:spMkLst>
        </pc:spChg>
        <pc:picChg chg="add mod ord modCrop">
          <ac:chgData name="Clarissa Garcia" userId="S::cmuniz@hasc.com::9f958145-da29-4379-9ac3-26c9f5579f8d" providerId="AD" clId="Web-{1AF03C07-FA6B-0D40-8FBC-5BB7F1EFD3C5}" dt="2025-05-23T11:39:10.506" v="77" actId="1076"/>
          <ac:picMkLst>
            <pc:docMk/>
            <pc:sldMk cId="1013515397" sldId="257"/>
            <ac:picMk id="3" creationId="{340A0F46-7138-C129-46B7-07479C133A92}"/>
          </ac:picMkLst>
        </pc:picChg>
      </pc:sldChg>
      <pc:sldChg chg="addSp delSp modSp">
        <pc:chgData name="Clarissa Garcia" userId="S::cmuniz@hasc.com::9f958145-da29-4379-9ac3-26c9f5579f8d" providerId="AD" clId="Web-{1AF03C07-FA6B-0D40-8FBC-5BB7F1EFD3C5}" dt="2025-05-23T11:42:49.456" v="103"/>
        <pc:sldMkLst>
          <pc:docMk/>
          <pc:sldMk cId="416618892" sldId="258"/>
        </pc:sldMkLst>
      </pc:sldChg>
      <pc:sldChg chg="addSp delSp modSp">
        <pc:chgData name="Clarissa Garcia" userId="S::cmuniz@hasc.com::9f958145-da29-4379-9ac3-26c9f5579f8d" providerId="AD" clId="Web-{1AF03C07-FA6B-0D40-8FBC-5BB7F1EFD3C5}" dt="2025-05-23T11:44:06.538" v="114" actId="20577"/>
        <pc:sldMkLst>
          <pc:docMk/>
          <pc:sldMk cId="3120814844" sldId="259"/>
        </pc:sldMkLst>
        <pc:spChg chg="mod">
          <ac:chgData name="Clarissa Garcia" userId="S::cmuniz@hasc.com::9f958145-da29-4379-9ac3-26c9f5579f8d" providerId="AD" clId="Web-{1AF03C07-FA6B-0D40-8FBC-5BB7F1EFD3C5}" dt="2025-05-23T11:43:57.475" v="113" actId="20577"/>
          <ac:spMkLst>
            <pc:docMk/>
            <pc:sldMk cId="3120814844" sldId="259"/>
            <ac:spMk id="7" creationId="{70F8ABFC-5562-066B-F401-16ABC2133508}"/>
          </ac:spMkLst>
        </pc:spChg>
        <pc:spChg chg="mod">
          <ac:chgData name="Clarissa Garcia" userId="S::cmuniz@hasc.com::9f958145-da29-4379-9ac3-26c9f5579f8d" providerId="AD" clId="Web-{1AF03C07-FA6B-0D40-8FBC-5BB7F1EFD3C5}" dt="2025-05-23T11:44:06.538" v="114" actId="20577"/>
          <ac:spMkLst>
            <pc:docMk/>
            <pc:sldMk cId="3120814844" sldId="259"/>
            <ac:spMk id="8" creationId="{77ABE78C-2584-CDE3-4325-049B0DE44EEE}"/>
          </ac:spMkLst>
        </pc:spChg>
        <pc:picChg chg="mod">
          <ac:chgData name="Clarissa Garcia" userId="S::cmuniz@hasc.com::9f958145-da29-4379-9ac3-26c9f5579f8d" providerId="AD" clId="Web-{1AF03C07-FA6B-0D40-8FBC-5BB7F1EFD3C5}" dt="2025-05-23T11:43:16.004" v="109" actId="1076"/>
          <ac:picMkLst>
            <pc:docMk/>
            <pc:sldMk cId="3120814844" sldId="259"/>
            <ac:picMk id="5" creationId="{1950919B-B32F-E003-9A7E-A9E0A18CC0E7}"/>
          </ac:picMkLst>
        </pc:picChg>
      </pc:sldChg>
      <pc:sldChg chg="addSp delSp modSp">
        <pc:chgData name="Clarissa Garcia" userId="S::cmuniz@hasc.com::9f958145-da29-4379-9ac3-26c9f5579f8d" providerId="AD" clId="Web-{1AF03C07-FA6B-0D40-8FBC-5BB7F1EFD3C5}" dt="2025-05-23T11:47:36.815" v="121"/>
        <pc:sldMkLst>
          <pc:docMk/>
          <pc:sldMk cId="1028678394" sldId="260"/>
        </pc:sldMkLst>
        <pc:picChg chg="add mod ord">
          <ac:chgData name="Clarissa Garcia" userId="S::cmuniz@hasc.com::9f958145-da29-4379-9ac3-26c9f5579f8d" providerId="AD" clId="Web-{1AF03C07-FA6B-0D40-8FBC-5BB7F1EFD3C5}" dt="2025-05-23T11:47:31.049" v="120"/>
          <ac:picMkLst>
            <pc:docMk/>
            <pc:sldMk cId="1028678394" sldId="260"/>
            <ac:picMk id="7" creationId="{124E7E8D-30A5-8BE6-8254-3E698C526A7B}"/>
          </ac:picMkLst>
        </pc:picChg>
      </pc:sldChg>
    </pc:docChg>
  </pc:docChgLst>
  <pc:docChgLst>
    <pc:chgData name="Clarissa Garcia" userId="S::cmuniz@hasc.com::9f958145-da29-4379-9ac3-26c9f5579f8d" providerId="AD" clId="Web-{689A0CF8-B0B3-E7E6-30B3-55E94863ED30}"/>
    <pc:docChg chg="modSld">
      <pc:chgData name="Clarissa Garcia" userId="S::cmuniz@hasc.com::9f958145-da29-4379-9ac3-26c9f5579f8d" providerId="AD" clId="Web-{689A0CF8-B0B3-E7E6-30B3-55E94863ED30}" dt="2025-05-22T21:10:08.770" v="16" actId="20577"/>
      <pc:docMkLst>
        <pc:docMk/>
      </pc:docMkLst>
      <pc:sldChg chg="addSp modSp">
        <pc:chgData name="Clarissa Garcia" userId="S::cmuniz@hasc.com::9f958145-da29-4379-9ac3-26c9f5579f8d" providerId="AD" clId="Web-{689A0CF8-B0B3-E7E6-30B3-55E94863ED30}" dt="2025-05-22T21:10:08.770" v="16" actId="20577"/>
        <pc:sldMkLst>
          <pc:docMk/>
          <pc:sldMk cId="1013515397" sldId="257"/>
        </pc:sldMkLst>
        <pc:spChg chg="mod">
          <ac:chgData name="Clarissa Garcia" userId="S::cmuniz@hasc.com::9f958145-da29-4379-9ac3-26c9f5579f8d" providerId="AD" clId="Web-{689A0CF8-B0B3-E7E6-30B3-55E94863ED30}" dt="2025-05-22T21:10:02.270" v="15" actId="20577"/>
          <ac:spMkLst>
            <pc:docMk/>
            <pc:sldMk cId="1013515397" sldId="257"/>
            <ac:spMk id="7" creationId="{622D20DB-0AFA-9AC4-82B4-6CC096F66F01}"/>
          </ac:spMkLst>
        </pc:spChg>
        <pc:picChg chg="mod">
          <ac:chgData name="Clarissa Garcia" userId="S::cmuniz@hasc.com::9f958145-da29-4379-9ac3-26c9f5579f8d" providerId="AD" clId="Web-{689A0CF8-B0B3-E7E6-30B3-55E94863ED30}" dt="2025-05-22T21:08:58.940" v="4" actId="1076"/>
          <ac:picMkLst>
            <pc:docMk/>
            <pc:sldMk cId="1013515397" sldId="257"/>
            <ac:picMk id="5" creationId="{99EA263B-10C5-01E2-2145-0E2E3BFD9F20}"/>
          </ac:picMkLst>
        </pc:picChg>
      </pc:sldChg>
    </pc:docChg>
  </pc:docChgLst>
  <pc:docChgLst>
    <pc:chgData name="Jhosselin Mejia, MA" userId="93f56013-3ee8-4617-bb8f-0b2258c7716b" providerId="ADAL" clId="{BF53C2D7-03C7-9E4E-9912-D004FCE6B791}"/>
    <pc:docChg chg="custSel addSld modSld sldOrd">
      <pc:chgData name="Jhosselin Mejia, MA" userId="93f56013-3ee8-4617-bb8f-0b2258c7716b" providerId="ADAL" clId="{BF53C2D7-03C7-9E4E-9912-D004FCE6B791}" dt="2025-05-27T20:19:51.756" v="7" actId="167"/>
      <pc:docMkLst>
        <pc:docMk/>
      </pc:docMkLst>
      <pc:sldChg chg="addSp delSp modSp mod">
        <pc:chgData name="Jhosselin Mejia, MA" userId="93f56013-3ee8-4617-bb8f-0b2258c7716b" providerId="ADAL" clId="{BF53C2D7-03C7-9E4E-9912-D004FCE6B791}" dt="2025-05-27T20:19:44.599" v="5" actId="1076"/>
        <pc:sldMkLst>
          <pc:docMk/>
          <pc:sldMk cId="1013515397" sldId="257"/>
        </pc:sldMkLst>
        <pc:spChg chg="mod">
          <ac:chgData name="Jhosselin Mejia, MA" userId="93f56013-3ee8-4617-bb8f-0b2258c7716b" providerId="ADAL" clId="{BF53C2D7-03C7-9E4E-9912-D004FCE6B791}" dt="2025-05-27T20:19:44.599" v="5" actId="1076"/>
          <ac:spMkLst>
            <pc:docMk/>
            <pc:sldMk cId="1013515397" sldId="257"/>
            <ac:spMk id="2" creationId="{DB86DB03-023F-89DE-A8F4-8EE3C78BE60A}"/>
          </ac:spMkLst>
        </pc:spChg>
        <pc:spChg chg="mod">
          <ac:chgData name="Jhosselin Mejia, MA" userId="93f56013-3ee8-4617-bb8f-0b2258c7716b" providerId="ADAL" clId="{BF53C2D7-03C7-9E4E-9912-D004FCE6B791}" dt="2025-05-27T20:19:44.599" v="5" actId="1076"/>
          <ac:spMkLst>
            <pc:docMk/>
            <pc:sldMk cId="1013515397" sldId="257"/>
            <ac:spMk id="7" creationId="{622D20DB-0AFA-9AC4-82B4-6CC096F66F01}"/>
          </ac:spMkLst>
        </pc:spChg>
        <pc:spChg chg="add mod">
          <ac:chgData name="Jhosselin Mejia, MA" userId="93f56013-3ee8-4617-bb8f-0b2258c7716b" providerId="ADAL" clId="{BF53C2D7-03C7-9E4E-9912-D004FCE6B791}" dt="2025-05-27T20:19:40.065" v="4" actId="167"/>
          <ac:spMkLst>
            <pc:docMk/>
            <pc:sldMk cId="1013515397" sldId="257"/>
            <ac:spMk id="8" creationId="{C99D85FA-D1CD-FD0B-8C84-0D41B42ED235}"/>
          </ac:spMkLst>
        </pc:spChg>
        <pc:picChg chg="mod">
          <ac:chgData name="Jhosselin Mejia, MA" userId="93f56013-3ee8-4617-bb8f-0b2258c7716b" providerId="ADAL" clId="{BF53C2D7-03C7-9E4E-9912-D004FCE6B791}" dt="2025-05-27T20:19:40.065" v="4" actId="167"/>
          <ac:picMkLst>
            <pc:docMk/>
            <pc:sldMk cId="1013515397" sldId="257"/>
            <ac:picMk id="3" creationId="{340A0F46-7138-C129-46B7-07479C133A92}"/>
          </ac:picMkLst>
        </pc:picChg>
        <pc:picChg chg="add mod">
          <ac:chgData name="Jhosselin Mejia, MA" userId="93f56013-3ee8-4617-bb8f-0b2258c7716b" providerId="ADAL" clId="{BF53C2D7-03C7-9E4E-9912-D004FCE6B791}" dt="2025-05-27T20:19:40.065" v="4" actId="167"/>
          <ac:picMkLst>
            <pc:docMk/>
            <pc:sldMk cId="1013515397" sldId="257"/>
            <ac:picMk id="9" creationId="{CCA5D222-DBA8-6655-1828-545669A0725A}"/>
          </ac:picMkLst>
        </pc:picChg>
      </pc:sldChg>
      <pc:sldChg chg="addSp modSp">
        <pc:chgData name="Jhosselin Mejia, MA" userId="93f56013-3ee8-4617-bb8f-0b2258c7716b" providerId="ADAL" clId="{BF53C2D7-03C7-9E4E-9912-D004FCE6B791}" dt="2025-05-27T20:19:51.756" v="7" actId="167"/>
        <pc:sldMkLst>
          <pc:docMk/>
          <pc:sldMk cId="3120814844" sldId="259"/>
        </pc:sldMkLst>
        <pc:spChg chg="add mod">
          <ac:chgData name="Jhosselin Mejia, MA" userId="93f56013-3ee8-4617-bb8f-0b2258c7716b" providerId="ADAL" clId="{BF53C2D7-03C7-9E4E-9912-D004FCE6B791}" dt="2025-05-27T20:19:51.756" v="7" actId="167"/>
          <ac:spMkLst>
            <pc:docMk/>
            <pc:sldMk cId="3120814844" sldId="259"/>
            <ac:spMk id="2" creationId="{65F1B07B-8DAF-98DF-752A-3A670DCA5FC9}"/>
          </ac:spMkLst>
        </pc:spChg>
        <pc:picChg chg="mod">
          <ac:chgData name="Jhosselin Mejia, MA" userId="93f56013-3ee8-4617-bb8f-0b2258c7716b" providerId="ADAL" clId="{BF53C2D7-03C7-9E4E-9912-D004FCE6B791}" dt="2025-05-27T20:19:51.756" v="7" actId="167"/>
          <ac:picMkLst>
            <pc:docMk/>
            <pc:sldMk cId="3120814844" sldId="259"/>
            <ac:picMk id="4" creationId="{FAD326BF-4AD0-1271-6937-41EA9662D7C3}"/>
          </ac:picMkLst>
        </pc:picChg>
      </pc:sldChg>
      <pc:sldChg chg="add ord">
        <pc:chgData name="Jhosselin Mejia, MA" userId="93f56013-3ee8-4617-bb8f-0b2258c7716b" providerId="ADAL" clId="{BF53C2D7-03C7-9E4E-9912-D004FCE6B791}" dt="2025-05-27T20:19:27.274" v="1" actId="20578"/>
        <pc:sldMkLst>
          <pc:docMk/>
          <pc:sldMk cId="381604648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machine&#10;&#10;AI-generated content may be incorrect.">
            <a:extLst>
              <a:ext uri="{FF2B5EF4-FFF2-40B4-BE49-F238E27FC236}">
                <a16:creationId xmlns:a16="http://schemas.microsoft.com/office/drawing/2014/main" id="{340A0F46-7138-C129-46B7-07479C13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88" r="11588"/>
          <a:stretch>
            <a:fillRect/>
          </a:stretch>
        </p:blipFill>
        <p:spPr>
          <a:xfrm>
            <a:off x="-154426" y="-2695"/>
            <a:ext cx="12353388" cy="68578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9D85FA-D1CD-FD0B-8C84-0D41B42ED235}"/>
              </a:ext>
            </a:extLst>
          </p:cNvPr>
          <p:cNvSpPr/>
          <p:nvPr/>
        </p:nvSpPr>
        <p:spPr>
          <a:xfrm>
            <a:off x="3842103" y="-290"/>
            <a:ext cx="8349897" cy="6858290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gold text&#10;&#10;AI-generated content may be incorrect.">
            <a:extLst>
              <a:ext uri="{FF2B5EF4-FFF2-40B4-BE49-F238E27FC236}">
                <a16:creationId xmlns:a16="http://schemas.microsoft.com/office/drawing/2014/main" id="{CCA5D222-DBA8-6655-1828-545669A072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12" y="838997"/>
            <a:ext cx="4452677" cy="1823381"/>
          </a:xfrm>
          <a:prstGeom prst="rect">
            <a:avLst/>
          </a:prstGeom>
          <a:effectLst>
            <a:outerShdw blurRad="163763" dist="38100" dir="5400000" sx="101000" sy="101000" algn="t" rotWithShape="0">
              <a:prstClr val="black">
                <a:alpha val="86000"/>
              </a:prstClr>
            </a:outerShdw>
          </a:effectLst>
        </p:spPr>
      </p:pic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99EA263B-10C5-01E2-2145-0E2E3BFD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2D20DB-0AFA-9AC4-82B4-6CC096F66F01}"/>
              </a:ext>
            </a:extLst>
          </p:cNvPr>
          <p:cNvSpPr txBox="1">
            <a:spLocks/>
          </p:cNvSpPr>
          <p:nvPr/>
        </p:nvSpPr>
        <p:spPr>
          <a:xfrm>
            <a:off x="5942162" y="2957330"/>
            <a:ext cx="5827239" cy="88680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ENVIRONMENTAL LARGE</a:t>
            </a:r>
          </a:p>
          <a:p>
            <a:r>
              <a:rPr lang="en-US"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 IN CLASS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26A2234-5763-92CE-1E44-14036EDA0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186" y="2601783"/>
            <a:ext cx="2850656" cy="1860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86DB03-023F-89DE-A8F4-8EE3C78BE60A}"/>
              </a:ext>
            </a:extLst>
          </p:cNvPr>
          <p:cNvSpPr txBox="1"/>
          <p:nvPr/>
        </p:nvSpPr>
        <p:spPr>
          <a:xfrm>
            <a:off x="6022268" y="3844136"/>
            <a:ext cx="5380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Performance Contracting, Inc. is a specialty contractor that focuses on bundled services for our clients. Performance Contracting, Inc. specializes in all industrial services to include: hydro-excavating, vacuum trucks, scrubbers/degassing services, transportation, hydro-blasting, waste management, industrial cleaning maintenance, and soft crafts (insulation, scaffolding, and painting).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7415EB5-ADF9-FC98-1256-CC768EDFCC1C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rgbClr val="FFFFFF"/>
                </a:solidFill>
              </a:rPr>
              <a:t>2025 SAFETY EXCELLENCE AWARDS | </a:t>
            </a:r>
            <a:r>
              <a:rPr lang="en-US" sz="1200" b="1">
                <a:solidFill>
                  <a:srgbClr val="FFFFFF"/>
                </a:solidFill>
              </a:rPr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101351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5049417"/>
            <a:ext cx="12192000" cy="21129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60"/>
            <a:ext cx="10515600" cy="691936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Care Card Tracking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A1845-F225-886C-5697-FBFA7B9A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2696"/>
            <a:ext cx="10510913" cy="1375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1DF4C0-77CB-47E4-9146-A47617A3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92696"/>
            <a:ext cx="10510913" cy="1375575"/>
          </a:xfrm>
          <a:prstGeom prst="rect">
            <a:avLst/>
          </a:prstGeom>
        </p:spPr>
      </p:pic>
      <p:pic>
        <p:nvPicPr>
          <p:cNvPr id="2050" name="Picture 2" descr="Microsoft Forms and 15 more pages - Work - Microsoft​ Edge, Picture">
            <a:extLst>
              <a:ext uri="{FF2B5EF4-FFF2-40B4-BE49-F238E27FC236}">
                <a16:creationId xmlns:a16="http://schemas.microsoft.com/office/drawing/2014/main" id="{06D96045-5820-709A-9E83-4BE2C77CBF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73841"/>
            <a:ext cx="7407304" cy="13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D24A6-3653-6D10-29E1-CF2DA82DD42F}"/>
              </a:ext>
            </a:extLst>
          </p:cNvPr>
          <p:cNvSpPr txBox="1"/>
          <p:nvPr/>
        </p:nvSpPr>
        <p:spPr>
          <a:xfrm>
            <a:off x="838199" y="2751724"/>
            <a:ext cx="1051091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PCI Developed BBS / HOP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Streamlined into a Digital Database</a:t>
            </a:r>
          </a:p>
        </p:txBody>
      </p:sp>
    </p:spTree>
    <p:extLst>
      <p:ext uri="{BB962C8B-B14F-4D97-AF65-F5344CB8AC3E}">
        <p14:creationId xmlns:p14="http://schemas.microsoft.com/office/powerpoint/2010/main" val="32143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4838122"/>
            <a:ext cx="11990565" cy="23241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60"/>
            <a:ext cx="10515600" cy="612424"/>
          </a:xfrm>
        </p:spPr>
        <p:txBody>
          <a:bodyPr>
            <a:normAutofit fontScale="90000"/>
          </a:bodyPr>
          <a:lstStyle/>
          <a:p>
            <a:r>
              <a:rPr lang="en-US" dirty="0"/>
              <a:t>				Summary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99F6D3-C191-A93A-2EEB-5B490F8037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32508" y="1139193"/>
            <a:ext cx="1984513" cy="3706122"/>
          </a:xfr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110B07-F2A1-E653-B3B7-59ECBB06E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202" y="1227826"/>
            <a:ext cx="1713124" cy="1578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0B3A8-1246-DD05-1AE6-2CC6E912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325" y="1129785"/>
            <a:ext cx="1984513" cy="3724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AFBEDF-BB97-2B28-401A-51A24788B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61" y="1227826"/>
            <a:ext cx="1539439" cy="1578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F0775-F4D4-75D0-8E51-06AEB9E99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552" y="1230560"/>
            <a:ext cx="1984513" cy="3724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DE1D9-A6A1-E5BF-1D5E-2CAC73A33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142" y="1279130"/>
            <a:ext cx="1713124" cy="1527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12C84F-E675-8093-0940-E0B78CE7E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82" y="3760997"/>
            <a:ext cx="9224047" cy="1058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E013F8-D32B-89D3-E7BF-6185CC9C20FF}"/>
              </a:ext>
            </a:extLst>
          </p:cNvPr>
          <p:cNvSpPr txBox="1"/>
          <p:nvPr/>
        </p:nvSpPr>
        <p:spPr>
          <a:xfrm>
            <a:off x="3029447" y="4105485"/>
            <a:ext cx="521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	2024 Best Practices </a:t>
            </a:r>
          </a:p>
        </p:txBody>
      </p:sp>
    </p:spTree>
    <p:extLst>
      <p:ext uri="{BB962C8B-B14F-4D97-AF65-F5344CB8AC3E}">
        <p14:creationId xmlns:p14="http://schemas.microsoft.com/office/powerpoint/2010/main" val="162171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4371584"/>
            <a:ext cx="12191999" cy="27907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69" y="1081836"/>
            <a:ext cx="3578662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0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F3427-A7B9-B767-A44F-DA38ECDD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9CF134A-604D-DCA6-0E13-A75F446033D1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rgbClr val="FFFFFF"/>
                </a:solidFill>
              </a:rPr>
              <a:t>2025 SAFETY EXCELLENCE AWARDS | </a:t>
            </a:r>
            <a:r>
              <a:rPr lang="en-US" sz="1200" b="1">
                <a:solidFill>
                  <a:srgbClr val="FFFFFF"/>
                </a:solidFill>
              </a:rPr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4166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9D9E-4617-3522-A1EB-ABF211FA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machine&#10;&#10;AI-generated content may be incorrect.">
            <a:extLst>
              <a:ext uri="{FF2B5EF4-FFF2-40B4-BE49-F238E27FC236}">
                <a16:creationId xmlns:a16="http://schemas.microsoft.com/office/drawing/2014/main" id="{FAD326BF-4AD0-1271-6937-41EA9662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88" r="11588"/>
          <a:stretch>
            <a:fillRect/>
          </a:stretch>
        </p:blipFill>
        <p:spPr>
          <a:xfrm>
            <a:off x="-154426" y="-2695"/>
            <a:ext cx="12353388" cy="6857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F1B07B-8DAF-98DF-752A-3A670DCA5FC9}"/>
              </a:ext>
            </a:extLst>
          </p:cNvPr>
          <p:cNvSpPr/>
          <p:nvPr/>
        </p:nvSpPr>
        <p:spPr>
          <a:xfrm>
            <a:off x="3842103" y="-290"/>
            <a:ext cx="8349897" cy="6858290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1950919B-B32F-E003-9A7E-A9E0A18C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F8ABFC-5562-066B-F401-16ABC2133508}"/>
              </a:ext>
            </a:extLst>
          </p:cNvPr>
          <p:cNvSpPr txBox="1">
            <a:spLocks/>
          </p:cNvSpPr>
          <p:nvPr/>
        </p:nvSpPr>
        <p:spPr>
          <a:xfrm>
            <a:off x="5942162" y="1299653"/>
            <a:ext cx="5205801" cy="13086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BEST PRACTICE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/ 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BE78C-2584-CDE3-4325-049B0DE44EEE}"/>
              </a:ext>
            </a:extLst>
          </p:cNvPr>
          <p:cNvSpPr txBox="1"/>
          <p:nvPr/>
        </p:nvSpPr>
        <p:spPr>
          <a:xfrm>
            <a:off x="5940762" y="2634149"/>
            <a:ext cx="509682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Purpose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Execution &amp; Implementation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Benefits &amp; Results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Examples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Future Use &amp; Applications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Summary &amp; Wrap Up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Q&amp;A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ABDFA03A-B076-5071-D35E-BA6577E8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86" y="2601783"/>
            <a:ext cx="2850656" cy="186038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72E267B-ADAA-A84C-168A-9097DB822651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rgbClr val="FFFFFF"/>
                </a:solidFill>
              </a:rPr>
              <a:t>2025 SAFETY EXCELLENCE AWARDS | </a:t>
            </a:r>
            <a:r>
              <a:rPr lang="en-US" sz="1200" b="1">
                <a:solidFill>
                  <a:srgbClr val="FFFFFF"/>
                </a:solidFill>
              </a:rPr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31208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5418715"/>
            <a:ext cx="12191999" cy="174360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60"/>
            <a:ext cx="10515600" cy="405689"/>
          </a:xfrm>
        </p:spPr>
        <p:txBody>
          <a:bodyPr>
            <a:noAutofit/>
          </a:bodyPr>
          <a:lstStyle/>
          <a:p>
            <a:r>
              <a:rPr lang="en-US" sz="3200" dirty="0"/>
              <a:t>CDL Incentive &amp; Safe Driving Program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3" name="Content Placeholder 2" descr="Industrial Cleaning CDL Incentive Program-FINAL 1.1.2022 revision* - Bluebeam Revu x64">
            <a:extLst>
              <a:ext uri="{FF2B5EF4-FFF2-40B4-BE49-F238E27FC236}">
                <a16:creationId xmlns:a16="http://schemas.microsoft.com/office/drawing/2014/main" id="{6A1A79FD-7CE8-5430-1338-64F76BE32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t="9513" r="38977" b="15236"/>
          <a:stretch>
            <a:fillRect/>
          </a:stretch>
        </p:blipFill>
        <p:spPr bwMode="auto">
          <a:xfrm>
            <a:off x="1225937" y="906449"/>
            <a:ext cx="3361966" cy="4778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3" descr="CDL Incentive - Driving School.docx  -  Read-Only - Word">
            <a:extLst>
              <a:ext uri="{FF2B5EF4-FFF2-40B4-BE49-F238E27FC236}">
                <a16:creationId xmlns:a16="http://schemas.microsoft.com/office/drawing/2014/main" id="{3421A60E-6FDF-0E0F-C2E5-1B209190F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4" t="10029" r="30353" b="1862"/>
          <a:stretch>
            <a:fillRect/>
          </a:stretch>
        </p:blipFill>
        <p:spPr bwMode="auto">
          <a:xfrm>
            <a:off x="7694129" y="1001713"/>
            <a:ext cx="3361966" cy="441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302E24-7564-E61D-A5AF-2BCC7C590756}"/>
              </a:ext>
            </a:extLst>
          </p:cNvPr>
          <p:cNvSpPr txBox="1"/>
          <p:nvPr/>
        </p:nvSpPr>
        <p:spPr>
          <a:xfrm>
            <a:off x="4683319" y="1183448"/>
            <a:ext cx="3010810" cy="48013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u="sng" dirty="0"/>
              <a:t>CDL Incentive Program </a:t>
            </a:r>
            <a:r>
              <a:rPr lang="en-US" dirty="0"/>
              <a:t>designed to reward employees for safe driving.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u="sng" dirty="0"/>
              <a:t>ADL Incentive Program </a:t>
            </a:r>
            <a:r>
              <a:rPr lang="en-US" dirty="0"/>
              <a:t>designed to award all employees that drive equipment.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u="sng" dirty="0"/>
              <a:t>CDL Developmental Program</a:t>
            </a:r>
            <a:r>
              <a:rPr lang="en-US" dirty="0"/>
              <a:t> is a talent development program used to promote our employees.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3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5128591"/>
            <a:ext cx="11349111" cy="20265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60"/>
            <a:ext cx="10515600" cy="779400"/>
          </a:xfrm>
        </p:spPr>
        <p:txBody>
          <a:bodyPr/>
          <a:lstStyle/>
          <a:p>
            <a:r>
              <a:rPr lang="en-US" dirty="0"/>
              <a:t>Mobile Violation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A1845-F225-886C-5697-FBFA7B9A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159"/>
            <a:ext cx="10510913" cy="9364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3" name="Picture 2" descr="A blue and yellow label with black text&#10;&#10;AI-generated content may be incorrect.">
            <a:extLst>
              <a:ext uri="{FF2B5EF4-FFF2-40B4-BE49-F238E27FC236}">
                <a16:creationId xmlns:a16="http://schemas.microsoft.com/office/drawing/2014/main" id="{E5AEDAB3-E06A-C7D2-8F52-C877B1E5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13871"/>
            <a:ext cx="10510913" cy="979714"/>
          </a:xfrm>
          <a:prstGeom prst="rect">
            <a:avLst/>
          </a:prstGeom>
        </p:spPr>
      </p:pic>
      <p:pic>
        <p:nvPicPr>
          <p:cNvPr id="4" name="Content Placeholder 3" descr="A close-up of a chart&#10;&#10;AI-generated content may be incorrect.">
            <a:extLst>
              <a:ext uri="{FF2B5EF4-FFF2-40B4-BE49-F238E27FC236}">
                <a16:creationId xmlns:a16="http://schemas.microsoft.com/office/drawing/2014/main" id="{0E4898D3-78EA-CFDE-C5DA-DE1610551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8200" y="3944528"/>
            <a:ext cx="10510838" cy="905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674AAA-D6FA-4F76-42CF-C59573145171}"/>
              </a:ext>
            </a:extLst>
          </p:cNvPr>
          <p:cNvSpPr txBox="1"/>
          <p:nvPr/>
        </p:nvSpPr>
        <p:spPr>
          <a:xfrm>
            <a:off x="838199" y="2771953"/>
            <a:ext cx="10515600" cy="9233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63 Total Mobile Violations in FY 2023</a:t>
            </a:r>
          </a:p>
          <a:p>
            <a:pPr marL="285750" indent="-285750">
              <a:buFontTx/>
              <a:buChar char="-"/>
            </a:pPr>
            <a:r>
              <a:rPr lang="en-US" dirty="0"/>
              <a:t>14 Total Mobile Violations in FY 2024</a:t>
            </a:r>
          </a:p>
          <a:p>
            <a:pPr marL="285750" indent="-285750">
              <a:buFontTx/>
              <a:buChar char="-"/>
            </a:pPr>
            <a:r>
              <a:rPr lang="en-US" dirty="0"/>
              <a:t>78% Decrease in Mobile Violations </a:t>
            </a:r>
          </a:p>
        </p:txBody>
      </p:sp>
    </p:spTree>
    <p:extLst>
      <p:ext uri="{BB962C8B-B14F-4D97-AF65-F5344CB8AC3E}">
        <p14:creationId xmlns:p14="http://schemas.microsoft.com/office/powerpoint/2010/main" val="276206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1" y="5156436"/>
            <a:ext cx="12191999" cy="19820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22"/>
            <a:ext cx="10515600" cy="596348"/>
          </a:xfrm>
        </p:spPr>
        <p:txBody>
          <a:bodyPr>
            <a:normAutofit fontScale="90000"/>
          </a:bodyPr>
          <a:lstStyle/>
          <a:p>
            <a:r>
              <a:rPr lang="en-US" dirty="0"/>
              <a:t>Awardco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9DD5D7-6F5E-5729-3CFD-28C2A0F54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89734" y="990513"/>
            <a:ext cx="3180201" cy="435133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290A7A2-0B8D-FE67-6B59-1739B4FB2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1102" r="2418" b="1"/>
          <a:stretch>
            <a:fillRect/>
          </a:stretch>
        </p:blipFill>
        <p:spPr>
          <a:xfrm>
            <a:off x="710764" y="1033670"/>
            <a:ext cx="3488531" cy="3870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B87C55-2C6D-DE3C-D5E6-33FB7E952138}"/>
              </a:ext>
            </a:extLst>
          </p:cNvPr>
          <p:cNvSpPr txBox="1"/>
          <p:nvPr/>
        </p:nvSpPr>
        <p:spPr>
          <a:xfrm>
            <a:off x="4502267" y="1037486"/>
            <a:ext cx="2884495" cy="39703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Platform designed to award and recognize our employees for safety excellence.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Leadership Driven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Monetary Point System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Peer to Peer Recognition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5641451"/>
            <a:ext cx="12192000" cy="152086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60"/>
            <a:ext cx="10515600" cy="715790"/>
          </a:xfrm>
        </p:spPr>
        <p:txBody>
          <a:bodyPr/>
          <a:lstStyle/>
          <a:p>
            <a:r>
              <a:rPr lang="en-US" dirty="0"/>
              <a:t>Awardco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A1845-F225-886C-5697-FBFA7B9A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0913" cy="3468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A5DC1-62E1-B1C6-2DE5-FE8DA623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16550"/>
            <a:ext cx="10389860" cy="44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-111318" y="5565913"/>
            <a:ext cx="12303317" cy="14453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60"/>
            <a:ext cx="10515600" cy="548812"/>
          </a:xfrm>
        </p:spPr>
        <p:txBody>
          <a:bodyPr>
            <a:normAutofit fontScale="90000"/>
          </a:bodyPr>
          <a:lstStyle/>
          <a:p>
            <a:r>
              <a:rPr lang="en-US" dirty="0"/>
              <a:t>Awardco Recognition Feed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A1845-F225-886C-5697-FBFA7B9A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4744"/>
            <a:ext cx="10746850" cy="43811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88BAD-D575-C7A5-15A9-8A80D1BD0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1" y="1049572"/>
            <a:ext cx="10746850" cy="45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rectangle with white text&#10;&#10;AI-generated content may be incorrect.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07"/>
          <a:stretch>
            <a:fillRect/>
          </a:stretch>
        </p:blipFill>
        <p:spPr>
          <a:xfrm>
            <a:off x="0" y="4730739"/>
            <a:ext cx="12192000" cy="24315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6D322-CEF7-900C-BE5B-19004E8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370"/>
            <a:ext cx="10515600" cy="580446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Care Card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/>
              <a:t>2025 SAFETY EXCELLENCE AWARDS | </a:t>
            </a:r>
            <a:r>
              <a:rPr lang="en-US" sz="1200" b="1"/>
              <a:t>BEST PRACTICES SEMINAR</a:t>
            </a:r>
          </a:p>
        </p:txBody>
      </p:sp>
      <p:pic>
        <p:nvPicPr>
          <p:cNvPr id="1026" name="Picture 2" descr="I-Care-Card Flyer.pptx  -  Last saved by user - PowerPoint, Picture">
            <a:extLst>
              <a:ext uri="{FF2B5EF4-FFF2-40B4-BE49-F238E27FC236}">
                <a16:creationId xmlns:a16="http://schemas.microsoft.com/office/drawing/2014/main" id="{2B2790A0-78F8-CD24-35AA-0ED85B878D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09816"/>
            <a:ext cx="5181600" cy="37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loyee Care Card and 21 more pages - Work - Microsoft​ Edge, Picture">
            <a:extLst>
              <a:ext uri="{FF2B5EF4-FFF2-40B4-BE49-F238E27FC236}">
                <a16:creationId xmlns:a16="http://schemas.microsoft.com/office/drawing/2014/main" id="{1C85DE82-04FD-35B0-44B8-896B7394C3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9816"/>
            <a:ext cx="4746883" cy="37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7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cf9755-c392-47a8-90e5-2cab7b2088c8" xsi:nil="true"/>
    <lcf76f155ced4ddcb4097134ff3c332f xmlns="9594d856-599f-4a3b-a97d-b49ae33144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F8164ABBBE64B8583EA47391A32E3" ma:contentTypeVersion="19" ma:contentTypeDescription="Create a new document." ma:contentTypeScope="" ma:versionID="a0fc8741d90eb80b3043c4fa7990ffa3">
  <xsd:schema xmlns:xsd="http://www.w3.org/2001/XMLSchema" xmlns:xs="http://www.w3.org/2001/XMLSchema" xmlns:p="http://schemas.microsoft.com/office/2006/metadata/properties" xmlns:ns2="e6cf9755-c392-47a8-90e5-2cab7b2088c8" xmlns:ns3="9594d856-599f-4a3b-a97d-b49ae33144ee" targetNamespace="http://schemas.microsoft.com/office/2006/metadata/properties" ma:root="true" ma:fieldsID="bf7a2a769ad276dea9b08baff5789474" ns2:_="" ns3:_="">
    <xsd:import namespace="e6cf9755-c392-47a8-90e5-2cab7b2088c8"/>
    <xsd:import namespace="9594d856-599f-4a3b-a97d-b49ae33144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f9755-c392-47a8-90e5-2cab7b208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1f49f8-d32f-49c1-bdb7-50db704ca24f}" ma:internalName="TaxCatchAll" ma:showField="CatchAllData" ma:web="e6cf9755-c392-47a8-90e5-2cab7b208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d856-599f-4a3b-a97d-b49ae331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e7acff-fe2a-484b-931e-e5ee58976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D6A08-1D2C-4994-8E2A-2A4E48302380}">
  <ds:schemaRefs>
    <ds:schemaRef ds:uri="6a848875-b63b-42bf-abbe-7239fc341a2b"/>
    <ds:schemaRef ds:uri="849898e2-05c4-4aa4-85b1-3db562e31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cf9755-c392-47a8-90e5-2cab7b2088c8"/>
    <ds:schemaRef ds:uri="9594d856-599f-4a3b-a97d-b49ae33144ee"/>
  </ds:schemaRefs>
</ds:datastoreItem>
</file>

<file path=customXml/itemProps2.xml><?xml version="1.0" encoding="utf-8"?>
<ds:datastoreItem xmlns:ds="http://schemas.openxmlformats.org/officeDocument/2006/customXml" ds:itemID="{424B3342-FD8B-435E-B5C5-61BE90F0B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FCE99-7C34-4EEF-866C-32D4455FB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f9755-c392-47a8-90e5-2cab7b2088c8"/>
    <ds:schemaRef ds:uri="9594d856-599f-4a3b-a97d-b49ae3314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311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CDL Incentive &amp; Safe Driving Program</vt:lpstr>
      <vt:lpstr>Mobile Violation Analytics</vt:lpstr>
      <vt:lpstr>Awardco</vt:lpstr>
      <vt:lpstr>Awardco Analytics</vt:lpstr>
      <vt:lpstr>Awardco Recognition Feed</vt:lpstr>
      <vt:lpstr>Employee Care Card </vt:lpstr>
      <vt:lpstr>Employee Care Card Tracking Data</vt:lpstr>
      <vt:lpstr>    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 Crummey</cp:lastModifiedBy>
  <cp:revision>3</cp:revision>
  <dcterms:created xsi:type="dcterms:W3CDTF">2025-05-22T20:31:15Z</dcterms:created>
  <dcterms:modified xsi:type="dcterms:W3CDTF">2025-06-06T21:48:45Z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0x010100806F8164ABBBE64B8583EA47391A32E3</vt:lpwstr>
  </property>
  <property fmtid="{D5CDD505-2E9C-101B-9397-08002B2CF9AE}" pid="3" name="MediaServiceImageTags">
    <vt:lpwstr/>
  </property>
</Properties>
</file>