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7AB08-6D8E-4D87-A7F6-1FE900BE5B11}" v="1" dt="2025-06-04T00:06:26.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ne" userId="a4ebba70-ef87-4073-8793-a4bf68314a7e" providerId="ADAL" clId="{4B17AB08-6D8E-4D87-A7F6-1FE900BE5B11}"/>
    <pc:docChg chg="undo custSel delSld modSld">
      <pc:chgData name="Thomas Lane" userId="a4ebba70-ef87-4073-8793-a4bf68314a7e" providerId="ADAL" clId="{4B17AB08-6D8E-4D87-A7F6-1FE900BE5B11}" dt="2025-06-05T13:54:14.695" v="2568" actId="1076"/>
      <pc:docMkLst>
        <pc:docMk/>
      </pc:docMkLst>
      <pc:sldChg chg="addSp delSp modSp mod">
        <pc:chgData name="Thomas Lane" userId="a4ebba70-ef87-4073-8793-a4bf68314a7e" providerId="ADAL" clId="{4B17AB08-6D8E-4D87-A7F6-1FE900BE5B11}" dt="2025-06-04T03:30:13.670" v="2560" actId="255"/>
        <pc:sldMkLst>
          <pc:docMk/>
          <pc:sldMk cId="1028678394" sldId="260"/>
        </pc:sldMkLst>
        <pc:spChg chg="mod">
          <ac:chgData name="Thomas Lane" userId="a4ebba70-ef87-4073-8793-a4bf68314a7e" providerId="ADAL" clId="{4B17AB08-6D8E-4D87-A7F6-1FE900BE5B11}" dt="2025-06-04T00:05:39.991" v="1102" actId="20577"/>
          <ac:spMkLst>
            <pc:docMk/>
            <pc:sldMk cId="1028678394" sldId="260"/>
            <ac:spMk id="2" creationId="{5B96D83B-8169-7C2A-B95E-1A13DA45D3DD}"/>
          </ac:spMkLst>
        </pc:spChg>
        <pc:spChg chg="del mod">
          <ac:chgData name="Thomas Lane" userId="a4ebba70-ef87-4073-8793-a4bf68314a7e" providerId="ADAL" clId="{4B17AB08-6D8E-4D87-A7F6-1FE900BE5B11}" dt="2025-06-04T00:05:49.328" v="1103" actId="478"/>
          <ac:spMkLst>
            <pc:docMk/>
            <pc:sldMk cId="1028678394" sldId="260"/>
            <ac:spMk id="3" creationId="{B6327746-E2CE-067F-1B50-EEDE19D464B0}"/>
          </ac:spMkLst>
        </pc:spChg>
        <pc:spChg chg="del mod">
          <ac:chgData name="Thomas Lane" userId="a4ebba70-ef87-4073-8793-a4bf68314a7e" providerId="ADAL" clId="{4B17AB08-6D8E-4D87-A7F6-1FE900BE5B11}" dt="2025-06-04T00:05:54.578" v="1106" actId="478"/>
          <ac:spMkLst>
            <pc:docMk/>
            <pc:sldMk cId="1028678394" sldId="260"/>
            <ac:spMk id="4" creationId="{1EF7D85D-A470-3DB5-0048-B7F722D5C740}"/>
          </ac:spMkLst>
        </pc:spChg>
        <pc:spChg chg="add del mod">
          <ac:chgData name="Thomas Lane" userId="a4ebba70-ef87-4073-8793-a4bf68314a7e" providerId="ADAL" clId="{4B17AB08-6D8E-4D87-A7F6-1FE900BE5B11}" dt="2025-06-04T00:05:51.198" v="1104" actId="478"/>
          <ac:spMkLst>
            <pc:docMk/>
            <pc:sldMk cId="1028678394" sldId="260"/>
            <ac:spMk id="9" creationId="{550B056B-4B60-A695-6601-05A51EC7B7D1}"/>
          </ac:spMkLst>
        </pc:spChg>
        <pc:spChg chg="add del mod">
          <ac:chgData name="Thomas Lane" userId="a4ebba70-ef87-4073-8793-a4bf68314a7e" providerId="ADAL" clId="{4B17AB08-6D8E-4D87-A7F6-1FE900BE5B11}" dt="2025-06-04T00:06:01.447" v="1107" actId="478"/>
          <ac:spMkLst>
            <pc:docMk/>
            <pc:sldMk cId="1028678394" sldId="260"/>
            <ac:spMk id="12" creationId="{4AB98F2E-9957-C5E1-5CDD-5AA07108B938}"/>
          </ac:spMkLst>
        </pc:spChg>
        <pc:spChg chg="add mod">
          <ac:chgData name="Thomas Lane" userId="a4ebba70-ef87-4073-8793-a4bf68314a7e" providerId="ADAL" clId="{4B17AB08-6D8E-4D87-A7F6-1FE900BE5B11}" dt="2025-06-04T03:30:13.670" v="2560" actId="255"/>
          <ac:spMkLst>
            <pc:docMk/>
            <pc:sldMk cId="1028678394" sldId="260"/>
            <ac:spMk id="13" creationId="{ED7775CF-7EC8-7B8F-91E3-8D75EB3C1E42}"/>
          </ac:spMkLst>
        </pc:spChg>
        <pc:picChg chg="add del mod">
          <ac:chgData name="Thomas Lane" userId="a4ebba70-ef87-4073-8793-a4bf68314a7e" providerId="ADAL" clId="{4B17AB08-6D8E-4D87-A7F6-1FE900BE5B11}" dt="2025-06-04T00:05:52.508" v="1105" actId="478"/>
          <ac:picMkLst>
            <pc:docMk/>
            <pc:sldMk cId="1028678394" sldId="260"/>
            <ac:picMk id="8" creationId="{B443C50B-C4BC-4764-E003-962CB7C454DF}"/>
          </ac:picMkLst>
        </pc:picChg>
        <pc:picChg chg="add del mod">
          <ac:chgData name="Thomas Lane" userId="a4ebba70-ef87-4073-8793-a4bf68314a7e" providerId="ADAL" clId="{4B17AB08-6D8E-4D87-A7F6-1FE900BE5B11}" dt="2025-06-04T00:06:02.401" v="1108" actId="478"/>
          <ac:picMkLst>
            <pc:docMk/>
            <pc:sldMk cId="1028678394" sldId="260"/>
            <ac:picMk id="10" creationId="{1DF8CFE1-D1BC-2722-F274-8967121A7FE4}"/>
          </ac:picMkLst>
        </pc:picChg>
      </pc:sldChg>
      <pc:sldChg chg="delSp modSp mod">
        <pc:chgData name="Thomas Lane" userId="a4ebba70-ef87-4073-8793-a4bf68314a7e" providerId="ADAL" clId="{4B17AB08-6D8E-4D87-A7F6-1FE900BE5B11}" dt="2025-06-04T03:04:45.105" v="1736" actId="20577"/>
        <pc:sldMkLst>
          <pc:docMk/>
          <pc:sldMk cId="3373923814" sldId="261"/>
        </pc:sldMkLst>
        <pc:spChg chg="mod">
          <ac:chgData name="Thomas Lane" userId="a4ebba70-ef87-4073-8793-a4bf68314a7e" providerId="ADAL" clId="{4B17AB08-6D8E-4D87-A7F6-1FE900BE5B11}" dt="2025-06-04T00:14:15.419" v="1454" actId="20577"/>
          <ac:spMkLst>
            <pc:docMk/>
            <pc:sldMk cId="3373923814" sldId="261"/>
            <ac:spMk id="2" creationId="{5B96D83B-8169-7C2A-B95E-1A13DA45D3DD}"/>
          </ac:spMkLst>
        </pc:spChg>
        <pc:spChg chg="mod">
          <ac:chgData name="Thomas Lane" userId="a4ebba70-ef87-4073-8793-a4bf68314a7e" providerId="ADAL" clId="{4B17AB08-6D8E-4D87-A7F6-1FE900BE5B11}" dt="2025-06-04T03:04:45.105" v="1736" actId="20577"/>
          <ac:spMkLst>
            <pc:docMk/>
            <pc:sldMk cId="3373923814" sldId="261"/>
            <ac:spMk id="4" creationId="{1EF7D85D-A470-3DB5-0048-B7F722D5C740}"/>
          </ac:spMkLst>
        </pc:spChg>
      </pc:sldChg>
      <pc:sldChg chg="delSp modSp mod">
        <pc:chgData name="Thomas Lane" userId="a4ebba70-ef87-4073-8793-a4bf68314a7e" providerId="ADAL" clId="{4B17AB08-6D8E-4D87-A7F6-1FE900BE5B11}" dt="2025-06-04T03:08:41.920" v="1963" actId="20577"/>
        <pc:sldMkLst>
          <pc:docMk/>
          <pc:sldMk cId="3665557302" sldId="262"/>
        </pc:sldMkLst>
        <pc:spChg chg="mod">
          <ac:chgData name="Thomas Lane" userId="a4ebba70-ef87-4073-8793-a4bf68314a7e" providerId="ADAL" clId="{4B17AB08-6D8E-4D87-A7F6-1FE900BE5B11}" dt="2025-06-04T00:14:45.533" v="1514" actId="20577"/>
          <ac:spMkLst>
            <pc:docMk/>
            <pc:sldMk cId="3665557302" sldId="262"/>
            <ac:spMk id="2" creationId="{5B96D83B-8169-7C2A-B95E-1A13DA45D3DD}"/>
          </ac:spMkLst>
        </pc:spChg>
        <pc:spChg chg="mod">
          <ac:chgData name="Thomas Lane" userId="a4ebba70-ef87-4073-8793-a4bf68314a7e" providerId="ADAL" clId="{4B17AB08-6D8E-4D87-A7F6-1FE900BE5B11}" dt="2025-06-04T03:08:41.920" v="1963" actId="20577"/>
          <ac:spMkLst>
            <pc:docMk/>
            <pc:sldMk cId="3665557302" sldId="262"/>
            <ac:spMk id="3" creationId="{B6327746-E2CE-067F-1B50-EEDE19D464B0}"/>
          </ac:spMkLst>
        </pc:spChg>
      </pc:sldChg>
      <pc:sldChg chg="addSp delSp modSp mod">
        <pc:chgData name="Thomas Lane" userId="a4ebba70-ef87-4073-8793-a4bf68314a7e" providerId="ADAL" clId="{4B17AB08-6D8E-4D87-A7F6-1FE900BE5B11}" dt="2025-06-04T03:13:38.574" v="1984" actId="1076"/>
        <pc:sldMkLst>
          <pc:docMk/>
          <pc:sldMk cId="754530780" sldId="263"/>
        </pc:sldMkLst>
        <pc:spChg chg="mod">
          <ac:chgData name="Thomas Lane" userId="a4ebba70-ef87-4073-8793-a4bf68314a7e" providerId="ADAL" clId="{4B17AB08-6D8E-4D87-A7F6-1FE900BE5B11}" dt="2025-06-04T00:15:09.105" v="1523" actId="20577"/>
          <ac:spMkLst>
            <pc:docMk/>
            <pc:sldMk cId="754530780" sldId="263"/>
            <ac:spMk id="2" creationId="{5B96D83B-8169-7C2A-B95E-1A13DA45D3DD}"/>
          </ac:spMkLst>
        </pc:spChg>
        <pc:spChg chg="add del mod">
          <ac:chgData name="Thomas Lane" userId="a4ebba70-ef87-4073-8793-a4bf68314a7e" providerId="ADAL" clId="{4B17AB08-6D8E-4D87-A7F6-1FE900BE5B11}" dt="2025-06-04T03:11:38.063" v="1964" actId="22"/>
          <ac:spMkLst>
            <pc:docMk/>
            <pc:sldMk cId="754530780" sldId="263"/>
            <ac:spMk id="4" creationId="{1EF7D85D-A470-3DB5-0048-B7F722D5C740}"/>
          </ac:spMkLst>
        </pc:spChg>
        <pc:picChg chg="add mod ord">
          <ac:chgData name="Thomas Lane" userId="a4ebba70-ef87-4073-8793-a4bf68314a7e" providerId="ADAL" clId="{4B17AB08-6D8E-4D87-A7F6-1FE900BE5B11}" dt="2025-06-04T03:13:38.574" v="1984" actId="1076"/>
          <ac:picMkLst>
            <pc:docMk/>
            <pc:sldMk cId="754530780" sldId="263"/>
            <ac:picMk id="6" creationId="{335E2D44-BEEB-4F33-00B2-178BA1E913A1}"/>
          </ac:picMkLst>
        </pc:picChg>
        <pc:picChg chg="add mod modCrop">
          <ac:chgData name="Thomas Lane" userId="a4ebba70-ef87-4073-8793-a4bf68314a7e" providerId="ADAL" clId="{4B17AB08-6D8E-4D87-A7F6-1FE900BE5B11}" dt="2025-06-04T03:13:35.757" v="1983" actId="1076"/>
          <ac:picMkLst>
            <pc:docMk/>
            <pc:sldMk cId="754530780" sldId="263"/>
            <ac:picMk id="9" creationId="{43454AA1-EA8F-0632-0570-D284CFF5FB29}"/>
          </ac:picMkLst>
        </pc:picChg>
        <pc:picChg chg="add mod">
          <ac:chgData name="Thomas Lane" userId="a4ebba70-ef87-4073-8793-a4bf68314a7e" providerId="ADAL" clId="{4B17AB08-6D8E-4D87-A7F6-1FE900BE5B11}" dt="2025-06-04T03:13:13.626" v="1978" actId="1076"/>
          <ac:picMkLst>
            <pc:docMk/>
            <pc:sldMk cId="754530780" sldId="263"/>
            <ac:picMk id="11" creationId="{ECBF6540-282A-29C7-5FA6-FA7C9DF5E41A}"/>
          </ac:picMkLst>
        </pc:picChg>
        <pc:picChg chg="add mod">
          <ac:chgData name="Thomas Lane" userId="a4ebba70-ef87-4073-8793-a4bf68314a7e" providerId="ADAL" clId="{4B17AB08-6D8E-4D87-A7F6-1FE900BE5B11}" dt="2025-06-04T03:13:34.110" v="1982" actId="1076"/>
          <ac:picMkLst>
            <pc:docMk/>
            <pc:sldMk cId="754530780" sldId="263"/>
            <ac:picMk id="13" creationId="{79B8EFF5-DA23-E7B6-D096-ED17C83F4C8C}"/>
          </ac:picMkLst>
        </pc:picChg>
      </pc:sldChg>
      <pc:sldChg chg="delSp modSp mod">
        <pc:chgData name="Thomas Lane" userId="a4ebba70-ef87-4073-8793-a4bf68314a7e" providerId="ADAL" clId="{4B17AB08-6D8E-4D87-A7F6-1FE900BE5B11}" dt="2025-06-04T03:16:56.820" v="2120" actId="20577"/>
        <pc:sldMkLst>
          <pc:docMk/>
          <pc:sldMk cId="2066540437" sldId="264"/>
        </pc:sldMkLst>
        <pc:spChg chg="mod">
          <ac:chgData name="Thomas Lane" userId="a4ebba70-ef87-4073-8793-a4bf68314a7e" providerId="ADAL" clId="{4B17AB08-6D8E-4D87-A7F6-1FE900BE5B11}" dt="2025-06-04T00:15:47.134" v="1557" actId="20577"/>
          <ac:spMkLst>
            <pc:docMk/>
            <pc:sldMk cId="2066540437" sldId="264"/>
            <ac:spMk id="2" creationId="{5B96D83B-8169-7C2A-B95E-1A13DA45D3DD}"/>
          </ac:spMkLst>
        </pc:spChg>
        <pc:spChg chg="mod">
          <ac:chgData name="Thomas Lane" userId="a4ebba70-ef87-4073-8793-a4bf68314a7e" providerId="ADAL" clId="{4B17AB08-6D8E-4D87-A7F6-1FE900BE5B11}" dt="2025-06-04T03:16:56.820" v="2120" actId="20577"/>
          <ac:spMkLst>
            <pc:docMk/>
            <pc:sldMk cId="2066540437" sldId="264"/>
            <ac:spMk id="3" creationId="{B6327746-E2CE-067F-1B50-EEDE19D464B0}"/>
          </ac:spMkLst>
        </pc:spChg>
        <pc:spChg chg="del">
          <ac:chgData name="Thomas Lane" userId="a4ebba70-ef87-4073-8793-a4bf68314a7e" providerId="ADAL" clId="{4B17AB08-6D8E-4D87-A7F6-1FE900BE5B11}" dt="2025-06-04T03:13:58.943" v="1985" actId="478"/>
          <ac:spMkLst>
            <pc:docMk/>
            <pc:sldMk cId="2066540437" sldId="264"/>
            <ac:spMk id="4" creationId="{1EF7D85D-A470-3DB5-0048-B7F722D5C740}"/>
          </ac:spMkLst>
        </pc:spChg>
      </pc:sldChg>
      <pc:sldChg chg="addSp delSp modSp mod">
        <pc:chgData name="Thomas Lane" userId="a4ebba70-ef87-4073-8793-a4bf68314a7e" providerId="ADAL" clId="{4B17AB08-6D8E-4D87-A7F6-1FE900BE5B11}" dt="2025-06-05T13:54:14.695" v="2568" actId="1076"/>
        <pc:sldMkLst>
          <pc:docMk/>
          <pc:sldMk cId="980240251" sldId="265"/>
        </pc:sldMkLst>
        <pc:spChg chg="mod">
          <ac:chgData name="Thomas Lane" userId="a4ebba70-ef87-4073-8793-a4bf68314a7e" providerId="ADAL" clId="{4B17AB08-6D8E-4D87-A7F6-1FE900BE5B11}" dt="2025-06-04T00:16:27.944" v="1576" actId="20577"/>
          <ac:spMkLst>
            <pc:docMk/>
            <pc:sldMk cId="980240251" sldId="265"/>
            <ac:spMk id="2" creationId="{5B96D83B-8169-7C2A-B95E-1A13DA45D3DD}"/>
          </ac:spMkLst>
        </pc:spChg>
        <pc:spChg chg="mod">
          <ac:chgData name="Thomas Lane" userId="a4ebba70-ef87-4073-8793-a4bf68314a7e" providerId="ADAL" clId="{4B17AB08-6D8E-4D87-A7F6-1FE900BE5B11}" dt="2025-06-04T03:23:57.840" v="2317" actId="20577"/>
          <ac:spMkLst>
            <pc:docMk/>
            <pc:sldMk cId="980240251" sldId="265"/>
            <ac:spMk id="3" creationId="{B6327746-E2CE-067F-1B50-EEDE19D464B0}"/>
          </ac:spMkLst>
        </pc:spChg>
        <pc:spChg chg="del">
          <ac:chgData name="Thomas Lane" userId="a4ebba70-ef87-4073-8793-a4bf68314a7e" providerId="ADAL" clId="{4B17AB08-6D8E-4D87-A7F6-1FE900BE5B11}" dt="2025-06-04T03:18:00.874" v="2121" actId="478"/>
          <ac:spMkLst>
            <pc:docMk/>
            <pc:sldMk cId="980240251" sldId="265"/>
            <ac:spMk id="4" creationId="{1EF7D85D-A470-3DB5-0048-B7F722D5C740}"/>
          </ac:spMkLst>
        </pc:spChg>
        <pc:spChg chg="add mod">
          <ac:chgData name="Thomas Lane" userId="a4ebba70-ef87-4073-8793-a4bf68314a7e" providerId="ADAL" clId="{4B17AB08-6D8E-4D87-A7F6-1FE900BE5B11}" dt="2025-06-05T13:54:14.695" v="2568" actId="1076"/>
          <ac:spMkLst>
            <pc:docMk/>
            <pc:sldMk cId="980240251" sldId="265"/>
            <ac:spMk id="6" creationId="{7B06342E-4BF8-AB70-021B-D97C64035E1F}"/>
          </ac:spMkLst>
        </pc:spChg>
      </pc:sldChg>
      <pc:sldChg chg="modSp del mod">
        <pc:chgData name="Thomas Lane" userId="a4ebba70-ef87-4073-8793-a4bf68314a7e" providerId="ADAL" clId="{4B17AB08-6D8E-4D87-A7F6-1FE900BE5B11}" dt="2025-06-04T03:26:08.769" v="2333" actId="47"/>
        <pc:sldMkLst>
          <pc:docMk/>
          <pc:sldMk cId="772155991" sldId="266"/>
        </pc:sldMkLst>
        <pc:spChg chg="mod">
          <ac:chgData name="Thomas Lane" userId="a4ebba70-ef87-4073-8793-a4bf68314a7e" providerId="ADAL" clId="{4B17AB08-6D8E-4D87-A7F6-1FE900BE5B11}" dt="2025-06-04T03:25:40.797" v="2331" actId="20577"/>
          <ac:spMkLst>
            <pc:docMk/>
            <pc:sldMk cId="772155991" sldId="266"/>
            <ac:spMk id="2" creationId="{5B96D83B-8169-7C2A-B95E-1A13DA45D3DD}"/>
          </ac:spMkLst>
        </pc:spChg>
      </pc:sldChg>
      <pc:sldChg chg="del">
        <pc:chgData name="Thomas Lane" userId="a4ebba70-ef87-4073-8793-a4bf68314a7e" providerId="ADAL" clId="{4B17AB08-6D8E-4D87-A7F6-1FE900BE5B11}" dt="2025-06-04T03:26:06.546" v="2332" actId="47"/>
        <pc:sldMkLst>
          <pc:docMk/>
          <pc:sldMk cId="3866476201"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qrcodecreator.com/contact"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outline of a machine&#10;&#10;AI-generated content may be incorrect.">
            <a:extLst>
              <a:ext uri="{FF2B5EF4-FFF2-40B4-BE49-F238E27FC236}">
                <a16:creationId xmlns:a16="http://schemas.microsoft.com/office/drawing/2014/main" id="{340A0F46-7138-C129-46B7-07479C133A92}"/>
              </a:ext>
            </a:extLst>
          </p:cNvPr>
          <p:cNvPicPr>
            <a:picLocks noChangeAspect="1"/>
          </p:cNvPicPr>
          <p:nvPr/>
        </p:nvPicPr>
        <p:blipFill>
          <a:blip r:embed="rId2"/>
          <a:srcRect l="11927" t="740" r="11904" b="228"/>
          <a:stretch>
            <a:fillRect/>
          </a:stretch>
        </p:blipFill>
        <p:spPr>
          <a:xfrm>
            <a:off x="-154426" y="-2695"/>
            <a:ext cx="12353388" cy="6857879"/>
          </a:xfrm>
          <a:prstGeom prst="rect">
            <a:avLst/>
          </a:prstGeom>
        </p:spPr>
      </p:pic>
      <p:sp>
        <p:nvSpPr>
          <p:cNvPr id="12" name="Rectangle 11">
            <a:extLst>
              <a:ext uri="{FF2B5EF4-FFF2-40B4-BE49-F238E27FC236}">
                <a16:creationId xmlns:a16="http://schemas.microsoft.com/office/drawing/2014/main" id="{5538E451-0800-2206-9D30-E5AE0E7069BA}"/>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1BA4A8E0-F042-922D-1914-4FD13770E2CE}"/>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rgbClr val="FFFFFF"/>
                </a:solidFill>
              </a:rPr>
              <a:t>2025 SAFETY EXCELLENCE AWARDS | </a:t>
            </a:r>
            <a:r>
              <a:rPr lang="en-US" sz="1200" b="1">
                <a:solidFill>
                  <a:srgbClr val="FFFFFF"/>
                </a:solidFill>
              </a:rPr>
              <a:t>BEST PRACTICES SEMINAR</a:t>
            </a:r>
          </a:p>
        </p:txBody>
      </p:sp>
      <p:pic>
        <p:nvPicPr>
          <p:cNvPr id="14" name="Picture 13" descr="A black background with gold text&#10;&#10;AI-generated content may be incorrect.">
            <a:extLst>
              <a:ext uri="{FF2B5EF4-FFF2-40B4-BE49-F238E27FC236}">
                <a16:creationId xmlns:a16="http://schemas.microsoft.com/office/drawing/2014/main" id="{DA51AF96-9AAF-2351-93FD-4A5711A4B1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2857690"/>
            <a:ext cx="5827239" cy="88680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ENVIRONMENTAL SMALL</a:t>
            </a:r>
          </a:p>
          <a:p>
            <a:r>
              <a:rPr lang="en-US" sz="28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BEST IN CLASS</a:t>
            </a:r>
          </a:p>
        </p:txBody>
      </p:sp>
      <p:pic>
        <p:nvPicPr>
          <p:cNvPr id="2" name="Picture 1" descr="A logo with letters and an anchor&#10;&#10;AI-generated content may be incorrect.">
            <a:extLst>
              <a:ext uri="{FF2B5EF4-FFF2-40B4-BE49-F238E27FC236}">
                <a16:creationId xmlns:a16="http://schemas.microsoft.com/office/drawing/2014/main" id="{408DAD24-5F34-1ECF-3B34-77151237A9D8}"/>
              </a:ext>
            </a:extLst>
          </p:cNvPr>
          <p:cNvPicPr>
            <a:picLocks noChangeAspect="1"/>
          </p:cNvPicPr>
          <p:nvPr/>
        </p:nvPicPr>
        <p:blipFill>
          <a:blip r:embed="rId5"/>
          <a:srcRect l="1962" t="4180" r="1434" b="1432"/>
          <a:stretch>
            <a:fillRect/>
          </a:stretch>
        </p:blipFill>
        <p:spPr>
          <a:xfrm>
            <a:off x="1052528" y="2636687"/>
            <a:ext cx="2887520" cy="1683451"/>
          </a:xfrm>
          <a:prstGeom prst="rect">
            <a:avLst/>
          </a:prstGeom>
        </p:spPr>
      </p:pic>
      <p:sp>
        <p:nvSpPr>
          <p:cNvPr id="6" name="TextBox 5">
            <a:extLst>
              <a:ext uri="{FF2B5EF4-FFF2-40B4-BE49-F238E27FC236}">
                <a16:creationId xmlns:a16="http://schemas.microsoft.com/office/drawing/2014/main" id="{650E0559-1830-5D78-E869-0756AAD63F7C}"/>
              </a:ext>
            </a:extLst>
          </p:cNvPr>
          <p:cNvSpPr txBox="1"/>
          <p:nvPr/>
        </p:nvSpPr>
        <p:spPr>
          <a:xfrm>
            <a:off x="5979455" y="3741740"/>
            <a:ext cx="5064087" cy="2031325"/>
          </a:xfrm>
          <a:prstGeom prst="rect">
            <a:avLst/>
          </a:prstGeom>
          <a:noFill/>
        </p:spPr>
        <p:txBody>
          <a:bodyPr wrap="square" rtlCol="0">
            <a:spAutoFit/>
          </a:bodyPr>
          <a:lstStyle/>
          <a:p>
            <a:r>
              <a:rPr lang="en-US" sz="1400">
                <a:solidFill>
                  <a:schemeClr val="bg1"/>
                </a:solidFill>
                <a:effectLst>
                  <a:outerShdw blurRad="50800" dist="38100" dir="2700000" algn="tl" rotWithShape="0">
                    <a:prstClr val="black">
                      <a:alpha val="40000"/>
                    </a:prstClr>
                  </a:outerShdw>
                </a:effectLst>
              </a:rPr>
              <a:t>Shelton Services is a leading environmental and industrial services firm focused on emergency spill response, bulk liquid storage tank cleaning, mobile degassing, and vapor control. We provide site remediation, disaster recovery, and proactive solutions such as emergency response drills to support Environmental Sustainability and safeguard our communities. Our qualified professionals leverage deep industry knowledge and superior equipment to deliver excellence for our customers on every project.</a:t>
            </a:r>
          </a:p>
        </p:txBody>
      </p:sp>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pic>
        <p:nvPicPr>
          <p:cNvPr id="8" name="Picture 7"/>
          <p:cNvPicPr>
            <a:picLocks noChangeAspect="1"/>
          </p:cNvPicPr>
          <p:nvPr/>
        </p:nvPicPr>
        <p:blipFill>
          <a:blip r:embed="rId3"/>
          <a:stretch>
            <a:fillRect/>
          </a:stretch>
        </p:blipFill>
        <p:spPr>
          <a:xfrm>
            <a:off x="4306669" y="1081836"/>
            <a:ext cx="3578662" cy="4694327"/>
          </a:xfrm>
          <a:prstGeom prst="rect">
            <a:avLst/>
          </a:prstGeom>
        </p:spPr>
      </p:pic>
    </p:spTree>
    <p:extLst>
      <p:ext uri="{BB962C8B-B14F-4D97-AF65-F5344CB8AC3E}">
        <p14:creationId xmlns:p14="http://schemas.microsoft.com/office/powerpoint/2010/main" val="117826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miling for a picture&#10;&#10;AI-generated content may be incorrect.">
            <a:extLst>
              <a:ext uri="{FF2B5EF4-FFF2-40B4-BE49-F238E27FC236}">
                <a16:creationId xmlns:a16="http://schemas.microsoft.com/office/drawing/2014/main" id="{73632EFF-7B57-F6AE-8F1E-423C0CCCF9FE}"/>
              </a:ext>
            </a:extLst>
          </p:cNvPr>
          <p:cNvPicPr>
            <a:picLocks noChangeAspect="1"/>
          </p:cNvPicPr>
          <p:nvPr/>
        </p:nvPicPr>
        <p:blipFill>
          <a:blip r:embed="rId2"/>
          <a:srcRect l="12111" r="12111"/>
          <a:stretch>
            <a:fillRect/>
          </a:stretch>
        </p:blipFill>
        <p:spPr>
          <a:xfrm>
            <a:off x="17162" y="-1432"/>
            <a:ext cx="12188717" cy="6865282"/>
          </a:xfrm>
          <a:prstGeom prst="rect">
            <a:avLst/>
          </a:prstGeom>
        </p:spPr>
      </p:pic>
      <p:sp>
        <p:nvSpPr>
          <p:cNvPr id="3" name="TextBox 4">
            <a:extLst>
              <a:ext uri="{FF2B5EF4-FFF2-40B4-BE49-F238E27FC236}">
                <a16:creationId xmlns:a16="http://schemas.microsoft.com/office/drawing/2014/main" id="{3CFC2982-E534-8EE5-C9B1-AD6E8814EBB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rgbClr val="FFFFFF"/>
                </a:solidFill>
              </a:rPr>
              <a:t>2025 SAFETY EXCELLENCE AWARDS | </a:t>
            </a:r>
            <a:r>
              <a:rPr lang="en-US" sz="1200" b="1">
                <a:solidFill>
                  <a:srgbClr val="FFFFFF"/>
                </a:solidFill>
              </a:rPr>
              <a:t>BEST PRACTICES SEMINAR</a:t>
            </a:r>
          </a:p>
        </p:txBody>
      </p:sp>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3" name="Picture 2" descr="A green outline of a machine&#10;&#10;AI-generated content may be incorrect.">
            <a:extLst>
              <a:ext uri="{FF2B5EF4-FFF2-40B4-BE49-F238E27FC236}">
                <a16:creationId xmlns:a16="http://schemas.microsoft.com/office/drawing/2014/main" id="{5E73F392-B44C-62B2-AF53-C820B28CB2D9}"/>
              </a:ext>
            </a:extLst>
          </p:cNvPr>
          <p:cNvPicPr>
            <a:picLocks noChangeAspect="1"/>
          </p:cNvPicPr>
          <p:nvPr/>
        </p:nvPicPr>
        <p:blipFill>
          <a:blip r:embed="rId2"/>
          <a:srcRect l="11927" t="740" r="11904" b="228"/>
          <a:stretch>
            <a:fillRect/>
          </a:stretch>
        </p:blipFill>
        <p:spPr>
          <a:xfrm>
            <a:off x="-154426" y="-2695"/>
            <a:ext cx="12353388" cy="6857879"/>
          </a:xfrm>
          <a:prstGeom prst="rect">
            <a:avLst/>
          </a:prstGeom>
        </p:spPr>
      </p:pic>
      <p:sp>
        <p:nvSpPr>
          <p:cNvPr id="6" name="Rectangle 5">
            <a:extLst>
              <a:ext uri="{FF2B5EF4-FFF2-40B4-BE49-F238E27FC236}">
                <a16:creationId xmlns:a16="http://schemas.microsoft.com/office/drawing/2014/main" id="{69D8F0D1-A8F2-DB6C-5212-F8C85A0FEFF6}"/>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521679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effectLst>
                  <a:outerShdw blurRad="50800" dist="38100" dir="2700000" algn="tl" rotWithShape="0">
                    <a:prstClr val="black">
                      <a:alpha val="40000"/>
                    </a:prstClr>
                  </a:outerShdw>
                </a:effectLst>
                <a:latin typeface="Arial Black"/>
              </a:rPr>
              <a:t>BEST PRACTICE</a:t>
            </a:r>
          </a:p>
          <a:p>
            <a:r>
              <a:rPr lang="en-US">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Purpose</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Benefits &amp; Results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Examples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Summary &amp; Wrap Up</a:t>
            </a:r>
            <a:endParaRPr lang="en-US">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a:solidFill>
                  <a:schemeClr val="bg1"/>
                </a:solidFill>
                <a:effectLst>
                  <a:outerShdw blurRad="50800" dist="38100" dir="2700000" algn="tl" rotWithShape="0">
                    <a:prstClr val="black">
                      <a:alpha val="40000"/>
                    </a:prstClr>
                  </a:outerShdw>
                </a:effectLst>
                <a:latin typeface="Aptos"/>
                <a:cs typeface="Arial"/>
              </a:rPr>
              <a:t>Q&amp;A</a:t>
            </a:r>
            <a:endParaRPr lang="en-US">
              <a:solidFill>
                <a:schemeClr val="bg1"/>
              </a:solidFill>
              <a:effectLst>
                <a:outerShdw blurRad="50800" dist="38100" dir="2700000" algn="tl" rotWithShape="0">
                  <a:prstClr val="black">
                    <a:alpha val="40000"/>
                  </a:prstClr>
                </a:outerShdw>
              </a:effectLst>
            </a:endParaRPr>
          </a:p>
        </p:txBody>
      </p:sp>
      <p:pic>
        <p:nvPicPr>
          <p:cNvPr id="4" name="Picture 3" descr="A logo with letters and an anchor&#10;&#10;AI-generated content may be incorrect.">
            <a:extLst>
              <a:ext uri="{FF2B5EF4-FFF2-40B4-BE49-F238E27FC236}">
                <a16:creationId xmlns:a16="http://schemas.microsoft.com/office/drawing/2014/main" id="{44C7B2F0-614F-F58E-6FF2-1EECE88B8F59}"/>
              </a:ext>
            </a:extLst>
          </p:cNvPr>
          <p:cNvPicPr>
            <a:picLocks noChangeAspect="1"/>
          </p:cNvPicPr>
          <p:nvPr/>
        </p:nvPicPr>
        <p:blipFill>
          <a:blip r:embed="rId4"/>
          <a:srcRect l="1962" t="4180" r="1434" b="1432"/>
          <a:stretch>
            <a:fillRect/>
          </a:stretch>
        </p:blipFill>
        <p:spPr>
          <a:xfrm>
            <a:off x="1052528" y="2636687"/>
            <a:ext cx="2887520" cy="1683451"/>
          </a:xfrm>
          <a:prstGeom prst="rect">
            <a:avLst/>
          </a:prstGeom>
        </p:spPr>
      </p:pic>
      <p:sp>
        <p:nvSpPr>
          <p:cNvPr id="2" name="TextBox 4">
            <a:extLst>
              <a:ext uri="{FF2B5EF4-FFF2-40B4-BE49-F238E27FC236}">
                <a16:creationId xmlns:a16="http://schemas.microsoft.com/office/drawing/2014/main" id="{C7415EB5-ADF9-FC98-1256-CC768EDFCC1C}"/>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rgbClr val="FFFFFF"/>
                </a:solidFill>
              </a:rPr>
              <a:t>2025 SAFETY EXCELLENCE AWARDS | </a:t>
            </a:r>
            <a:r>
              <a:rPr lang="en-US" sz="1200" b="1">
                <a:solidFill>
                  <a:srgbClr val="FFFFFF"/>
                </a:solidFill>
              </a:rPr>
              <a:t>BEST PRACTICES SEMINAR</a:t>
            </a:r>
          </a:p>
        </p:txBody>
      </p:sp>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Purpose</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sp>
        <p:nvSpPr>
          <p:cNvPr id="13" name="TextBox 12">
            <a:extLst>
              <a:ext uri="{FF2B5EF4-FFF2-40B4-BE49-F238E27FC236}">
                <a16:creationId xmlns:a16="http://schemas.microsoft.com/office/drawing/2014/main" id="{ED7775CF-7EC8-7B8F-91E3-8D75EB3C1E42}"/>
              </a:ext>
            </a:extLst>
          </p:cNvPr>
          <p:cNvSpPr txBox="1"/>
          <p:nvPr/>
        </p:nvSpPr>
        <p:spPr>
          <a:xfrm>
            <a:off x="714703" y="1690688"/>
            <a:ext cx="10405242" cy="3785652"/>
          </a:xfrm>
          <a:prstGeom prst="rect">
            <a:avLst/>
          </a:prstGeom>
          <a:noFill/>
        </p:spPr>
        <p:txBody>
          <a:bodyPr wrap="square" rtlCol="0">
            <a:spAutoFit/>
          </a:bodyPr>
          <a:lstStyle/>
          <a:p>
            <a:r>
              <a:rPr lang="en-US" sz="2400" dirty="0"/>
              <a:t>As business owners and leaders, it is our duty to provide employees with essential information so they can make sound decisions. Many audits ask employers how they convey information to employees regarding rules, regulations, policies, procedures, etc. </a:t>
            </a:r>
          </a:p>
          <a:p>
            <a:endParaRPr lang="en-US" sz="2400" dirty="0"/>
          </a:p>
          <a:p>
            <a:r>
              <a:rPr lang="en-US" sz="2400" dirty="0"/>
              <a:t>Over the years information availability has evolved from Books, to thumb drives, to company computers,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Execution &amp; Implementation</a:t>
            </a:r>
          </a:p>
        </p:txBody>
      </p:sp>
      <p:sp>
        <p:nvSpPr>
          <p:cNvPr id="4" name="Content Placeholder 3">
            <a:extLst>
              <a:ext uri="{FF2B5EF4-FFF2-40B4-BE49-F238E27FC236}">
                <a16:creationId xmlns:a16="http://schemas.microsoft.com/office/drawing/2014/main" id="{1EF7D85D-A470-3DB5-0048-B7F722D5C740}"/>
              </a:ext>
            </a:extLst>
          </p:cNvPr>
          <p:cNvSpPr>
            <a:spLocks noGrp="1"/>
          </p:cNvSpPr>
          <p:nvPr>
            <p:ph sz="half" idx="2"/>
          </p:nvPr>
        </p:nvSpPr>
        <p:spPr>
          <a:xfrm>
            <a:off x="1495095" y="1436742"/>
            <a:ext cx="9740463" cy="3629244"/>
          </a:xfrm>
        </p:spPr>
        <p:txBody>
          <a:bodyPr/>
          <a:lstStyle/>
          <a:p>
            <a:r>
              <a:rPr lang="en-US" dirty="0"/>
              <a:t>Don’t hesitate to ask for help</a:t>
            </a:r>
          </a:p>
          <a:p>
            <a:r>
              <a:rPr lang="en-US" dirty="0"/>
              <a:t>Create buy-in from ownership</a:t>
            </a:r>
          </a:p>
          <a:p>
            <a:r>
              <a:rPr lang="en-US" dirty="0"/>
              <a:t>Encourage employee input and feedback</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spTree>
    <p:extLst>
      <p:ext uri="{BB962C8B-B14F-4D97-AF65-F5344CB8AC3E}">
        <p14:creationId xmlns:p14="http://schemas.microsoft.com/office/powerpoint/2010/main" val="337392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Benefits &amp; Results</a:t>
            </a:r>
          </a:p>
        </p:txBody>
      </p:sp>
      <p:sp>
        <p:nvSpPr>
          <p:cNvPr id="3" name="Content Placeholder 2">
            <a:extLst>
              <a:ext uri="{FF2B5EF4-FFF2-40B4-BE49-F238E27FC236}">
                <a16:creationId xmlns:a16="http://schemas.microsoft.com/office/drawing/2014/main" id="{B6327746-E2CE-067F-1B50-EEDE19D464B0}"/>
              </a:ext>
            </a:extLst>
          </p:cNvPr>
          <p:cNvSpPr>
            <a:spLocks noGrp="1"/>
          </p:cNvSpPr>
          <p:nvPr>
            <p:ph sz="half" idx="1"/>
          </p:nvPr>
        </p:nvSpPr>
        <p:spPr>
          <a:xfrm>
            <a:off x="838199" y="1825625"/>
            <a:ext cx="10510913" cy="4351338"/>
          </a:xfrm>
        </p:spPr>
        <p:txBody>
          <a:bodyPr/>
          <a:lstStyle/>
          <a:p>
            <a:r>
              <a:rPr lang="en-US" dirty="0"/>
              <a:t>Every employee has access to company rules, regulations, policies, and procedures</a:t>
            </a:r>
          </a:p>
          <a:p>
            <a:r>
              <a:rPr lang="en-US" dirty="0"/>
              <a:t>All new and updated policy changes are uploaded and can be accessed immediately by employees</a:t>
            </a:r>
          </a:p>
          <a:p>
            <a:endParaRPr lang="en-US" dirty="0"/>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spTree>
    <p:extLst>
      <p:ext uri="{BB962C8B-B14F-4D97-AF65-F5344CB8AC3E}">
        <p14:creationId xmlns:p14="http://schemas.microsoft.com/office/powerpoint/2010/main" val="366555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Examples</a:t>
            </a:r>
          </a:p>
        </p:txBody>
      </p:sp>
      <p:pic>
        <p:nvPicPr>
          <p:cNvPr id="6" name="Content Placeholder 5">
            <a:extLst>
              <a:ext uri="{FF2B5EF4-FFF2-40B4-BE49-F238E27FC236}">
                <a16:creationId xmlns:a16="http://schemas.microsoft.com/office/drawing/2014/main" id="{335E2D44-BEEB-4F33-00B2-178BA1E913A1}"/>
              </a:ext>
            </a:extLst>
          </p:cNvPr>
          <p:cNvPicPr>
            <a:picLocks noGrp="1" noChangeAspect="1"/>
          </p:cNvPicPr>
          <p:nvPr>
            <p:ph sz="half" idx="2"/>
          </p:nvPr>
        </p:nvPicPr>
        <p:blipFill>
          <a:blip r:embed="rId3"/>
          <a:stretch>
            <a:fillRect/>
          </a:stretch>
        </p:blipFill>
        <p:spPr>
          <a:xfrm>
            <a:off x="9419340" y="2315416"/>
            <a:ext cx="1666195" cy="2208210"/>
          </a:xfrm>
        </p:spPr>
      </p:pic>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pic>
        <p:nvPicPr>
          <p:cNvPr id="9" name="Picture 8">
            <a:extLst>
              <a:ext uri="{FF2B5EF4-FFF2-40B4-BE49-F238E27FC236}">
                <a16:creationId xmlns:a16="http://schemas.microsoft.com/office/drawing/2014/main" id="{43454AA1-EA8F-0632-0570-D284CFF5FB29}"/>
              </a:ext>
            </a:extLst>
          </p:cNvPr>
          <p:cNvPicPr>
            <a:picLocks noChangeAspect="1"/>
          </p:cNvPicPr>
          <p:nvPr/>
        </p:nvPicPr>
        <p:blipFill>
          <a:blip r:embed="rId4"/>
          <a:srcRect t="-3033" r="-1006" b="22153"/>
          <a:stretch/>
        </p:blipFill>
        <p:spPr>
          <a:xfrm>
            <a:off x="3668998" y="2621630"/>
            <a:ext cx="2081344" cy="2208210"/>
          </a:xfrm>
          <a:prstGeom prst="rect">
            <a:avLst/>
          </a:prstGeom>
        </p:spPr>
      </p:pic>
      <p:pic>
        <p:nvPicPr>
          <p:cNvPr id="11" name="Picture 10">
            <a:extLst>
              <a:ext uri="{FF2B5EF4-FFF2-40B4-BE49-F238E27FC236}">
                <a16:creationId xmlns:a16="http://schemas.microsoft.com/office/drawing/2014/main" id="{ECBF6540-282A-29C7-5FA6-FA7C9DF5E41A}"/>
              </a:ext>
            </a:extLst>
          </p:cNvPr>
          <p:cNvPicPr>
            <a:picLocks noChangeAspect="1"/>
          </p:cNvPicPr>
          <p:nvPr/>
        </p:nvPicPr>
        <p:blipFill>
          <a:blip r:embed="rId5"/>
          <a:stretch>
            <a:fillRect/>
          </a:stretch>
        </p:blipFill>
        <p:spPr>
          <a:xfrm>
            <a:off x="1013986" y="1507192"/>
            <a:ext cx="1571223" cy="2092817"/>
          </a:xfrm>
          <a:prstGeom prst="rect">
            <a:avLst/>
          </a:prstGeom>
        </p:spPr>
      </p:pic>
      <p:pic>
        <p:nvPicPr>
          <p:cNvPr id="13" name="Picture 12">
            <a:extLst>
              <a:ext uri="{FF2B5EF4-FFF2-40B4-BE49-F238E27FC236}">
                <a16:creationId xmlns:a16="http://schemas.microsoft.com/office/drawing/2014/main" id="{79B8EFF5-DA23-E7B6-D096-ED17C83F4C8C}"/>
              </a:ext>
            </a:extLst>
          </p:cNvPr>
          <p:cNvPicPr>
            <a:picLocks noChangeAspect="1"/>
          </p:cNvPicPr>
          <p:nvPr/>
        </p:nvPicPr>
        <p:blipFill>
          <a:blip r:embed="rId6"/>
          <a:stretch>
            <a:fillRect/>
          </a:stretch>
        </p:blipFill>
        <p:spPr>
          <a:xfrm>
            <a:off x="6597197" y="1478289"/>
            <a:ext cx="1571223" cy="1674254"/>
          </a:xfrm>
          <a:prstGeom prst="rect">
            <a:avLst/>
          </a:prstGeom>
        </p:spPr>
      </p:pic>
    </p:spTree>
    <p:extLst>
      <p:ext uri="{BB962C8B-B14F-4D97-AF65-F5344CB8AC3E}">
        <p14:creationId xmlns:p14="http://schemas.microsoft.com/office/powerpoint/2010/main" val="75453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Future Use &amp; Implications</a:t>
            </a:r>
          </a:p>
        </p:txBody>
      </p:sp>
      <p:sp>
        <p:nvSpPr>
          <p:cNvPr id="3" name="Content Placeholder 2">
            <a:extLst>
              <a:ext uri="{FF2B5EF4-FFF2-40B4-BE49-F238E27FC236}">
                <a16:creationId xmlns:a16="http://schemas.microsoft.com/office/drawing/2014/main" id="{B6327746-E2CE-067F-1B50-EEDE19D464B0}"/>
              </a:ext>
            </a:extLst>
          </p:cNvPr>
          <p:cNvSpPr>
            <a:spLocks noGrp="1"/>
          </p:cNvSpPr>
          <p:nvPr>
            <p:ph sz="half" idx="1"/>
          </p:nvPr>
        </p:nvSpPr>
        <p:spPr>
          <a:xfrm>
            <a:off x="838199" y="1825625"/>
            <a:ext cx="10510913" cy="4351338"/>
          </a:xfrm>
        </p:spPr>
        <p:txBody>
          <a:bodyPr/>
          <a:lstStyle/>
          <a:p>
            <a:r>
              <a:rPr lang="en-US" dirty="0"/>
              <a:t>Countless activities and communications can be shared similarly</a:t>
            </a:r>
          </a:p>
          <a:p>
            <a:r>
              <a:rPr lang="en-US" dirty="0"/>
              <a:t>Employee surveys</a:t>
            </a:r>
          </a:p>
          <a:p>
            <a:r>
              <a:rPr lang="en-US" dirty="0"/>
              <a:t>Training modules</a:t>
            </a:r>
          </a:p>
          <a:p>
            <a:r>
              <a:rPr lang="en-US" dirty="0"/>
              <a:t>Employee acknowledgements </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spTree>
    <p:extLst>
      <p:ext uri="{BB962C8B-B14F-4D97-AF65-F5344CB8AC3E}">
        <p14:creationId xmlns:p14="http://schemas.microsoft.com/office/powerpoint/2010/main" val="206654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black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rcRect t="59443"/>
          <a:stretch>
            <a:fillRect/>
          </a:stretch>
        </p:blipFill>
        <p:spPr>
          <a:xfrm>
            <a:off x="0" y="4083485"/>
            <a:ext cx="12191999" cy="2781380"/>
          </a:xfrm>
          <a:prstGeom prst="rect">
            <a:avLst/>
          </a:prstGeom>
        </p:spPr>
      </p:pic>
      <p:sp>
        <p:nvSpPr>
          <p:cNvPr id="2" name="Title 1">
            <a:extLst>
              <a:ext uri="{FF2B5EF4-FFF2-40B4-BE49-F238E27FC236}">
                <a16:creationId xmlns:a16="http://schemas.microsoft.com/office/drawing/2014/main" id="{5B96D83B-8169-7C2A-B95E-1A13DA45D3DD}"/>
              </a:ext>
            </a:extLst>
          </p:cNvPr>
          <p:cNvSpPr>
            <a:spLocks noGrp="1"/>
          </p:cNvSpPr>
          <p:nvPr>
            <p:ph type="title"/>
          </p:nvPr>
        </p:nvSpPr>
        <p:spPr/>
        <p:txBody>
          <a:bodyPr/>
          <a:lstStyle/>
          <a:p>
            <a:r>
              <a:rPr lang="en-US" dirty="0"/>
              <a:t>Summary &amp; Wrap-up</a:t>
            </a:r>
          </a:p>
        </p:txBody>
      </p:sp>
      <p:sp>
        <p:nvSpPr>
          <p:cNvPr id="3" name="Content Placeholder 2">
            <a:extLst>
              <a:ext uri="{FF2B5EF4-FFF2-40B4-BE49-F238E27FC236}">
                <a16:creationId xmlns:a16="http://schemas.microsoft.com/office/drawing/2014/main" id="{B6327746-E2CE-067F-1B50-EEDE19D464B0}"/>
              </a:ext>
            </a:extLst>
          </p:cNvPr>
          <p:cNvSpPr>
            <a:spLocks noGrp="1"/>
          </p:cNvSpPr>
          <p:nvPr>
            <p:ph sz="half" idx="1"/>
          </p:nvPr>
        </p:nvSpPr>
        <p:spPr>
          <a:xfrm>
            <a:off x="838200" y="1825625"/>
            <a:ext cx="10376338" cy="4351338"/>
          </a:xfrm>
        </p:spPr>
        <p:txBody>
          <a:bodyPr/>
          <a:lstStyle/>
          <a:p>
            <a:r>
              <a:rPr lang="en-US" dirty="0"/>
              <a:t>Ask for ideas</a:t>
            </a:r>
          </a:p>
          <a:p>
            <a:r>
              <a:rPr lang="en-US" dirty="0"/>
              <a:t>Ensure employees know their opinions and ideas MATTER</a:t>
            </a:r>
          </a:p>
          <a:p>
            <a:r>
              <a:rPr lang="en-US" dirty="0"/>
              <a:t>Work hard so things are easier for your employees</a:t>
            </a:r>
          </a:p>
          <a:p>
            <a:r>
              <a:rPr lang="en-US" dirty="0"/>
              <a:t>Use all the resources available</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t>2025 SAFETY EXCELLENCE AWARDS | </a:t>
            </a:r>
            <a:r>
              <a:rPr lang="en-US" sz="1200" b="1"/>
              <a:t>BEST PRACTICES SEMINAR</a:t>
            </a:r>
          </a:p>
        </p:txBody>
      </p:sp>
      <p:sp>
        <p:nvSpPr>
          <p:cNvPr id="6" name="TextBox 5">
            <a:extLst>
              <a:ext uri="{FF2B5EF4-FFF2-40B4-BE49-F238E27FC236}">
                <a16:creationId xmlns:a16="http://schemas.microsoft.com/office/drawing/2014/main" id="{7B06342E-4BF8-AB70-021B-D97C64035E1F}"/>
              </a:ext>
            </a:extLst>
          </p:cNvPr>
          <p:cNvSpPr txBox="1"/>
          <p:nvPr/>
        </p:nvSpPr>
        <p:spPr>
          <a:xfrm>
            <a:off x="3857296" y="4342903"/>
            <a:ext cx="6926318" cy="584775"/>
          </a:xfrm>
          <a:prstGeom prst="rect">
            <a:avLst/>
          </a:prstGeom>
          <a:noFill/>
        </p:spPr>
        <p:txBody>
          <a:bodyPr wrap="square">
            <a:spAutoFit/>
          </a:bodyPr>
          <a:lstStyle/>
          <a:p>
            <a:r>
              <a:rPr lang="en-US" sz="3200" b="1" u="none" strike="noStrike" dirty="0">
                <a:solidFill>
                  <a:srgbClr val="625AFA"/>
                </a:solidFill>
                <a:effectLst/>
                <a:latin typeface="Segoe UI" panose="020B0502040204020203" pitchFamily="34" charset="0"/>
                <a:ea typeface="Aptos" panose="020B0004020202020204" pitchFamily="34" charset="0"/>
                <a:hlinkClick r:id="rId3"/>
              </a:rPr>
              <a:t>https://qrcodecreator.com</a:t>
            </a:r>
            <a:endParaRPr lang="en-US" sz="3200" dirty="0"/>
          </a:p>
        </p:txBody>
      </p:sp>
    </p:spTree>
    <p:extLst>
      <p:ext uri="{BB962C8B-B14F-4D97-AF65-F5344CB8AC3E}">
        <p14:creationId xmlns:p14="http://schemas.microsoft.com/office/powerpoint/2010/main" val="980240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D6A08-1D2C-4994-8E2A-2A4E48302380}">
  <ds:schemaRefs>
    <ds:schemaRef ds:uri="6a848875-b63b-42bf-abbe-7239fc341a2b"/>
    <ds:schemaRef ds:uri="849898e2-05c4-4aa4-85b1-3db562e315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6cf9755-c392-47a8-90e5-2cab7b2088c8"/>
    <ds:schemaRef ds:uri="9594d856-599f-4a3b-a97d-b49ae33144ee"/>
  </ds:schemaRefs>
</ds:datastoreItem>
</file>

<file path=customXml/itemProps2.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3.xml><?xml version="1.0" encoding="utf-8"?>
<ds:datastoreItem xmlns:ds="http://schemas.openxmlformats.org/officeDocument/2006/customXml" ds:itemID="{99FAB8F0-5745-4DE4-AAB9-733EDCB9A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245</TotalTime>
  <Words>352</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Arial Black</vt:lpstr>
      <vt:lpstr>Segoe UI</vt:lpstr>
      <vt:lpstr>office theme</vt:lpstr>
      <vt:lpstr>PowerPoint Presentation</vt:lpstr>
      <vt:lpstr>PowerPoint Presentation</vt:lpstr>
      <vt:lpstr>PowerPoint Presentation</vt:lpstr>
      <vt:lpstr>Purpose</vt:lpstr>
      <vt:lpstr>Execution &amp; Implementation</vt:lpstr>
      <vt:lpstr>Benefits &amp; Results</vt:lpstr>
      <vt:lpstr>Examples</vt:lpstr>
      <vt:lpstr>Future Use &amp; Implications</vt:lpstr>
      <vt:lpstr>Summary &amp; Wrap-up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Thomas Lane</cp:lastModifiedBy>
  <cp:revision>3</cp:revision>
  <dcterms:created xsi:type="dcterms:W3CDTF">2025-05-22T20:31:15Z</dcterms:created>
  <dcterms:modified xsi:type="dcterms:W3CDTF">2025-06-05T13:54:15Z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